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72" r:id="rId3"/>
    <p:sldId id="273" r:id="rId4"/>
    <p:sldId id="274" r:id="rId5"/>
    <p:sldId id="306" r:id="rId6"/>
    <p:sldId id="283" r:id="rId7"/>
    <p:sldId id="307" r:id="rId8"/>
    <p:sldId id="276" r:id="rId9"/>
    <p:sldId id="308" r:id="rId10"/>
    <p:sldId id="257" r:id="rId11"/>
    <p:sldId id="302" r:id="rId12"/>
    <p:sldId id="303" r:id="rId13"/>
    <p:sldId id="309" r:id="rId14"/>
    <p:sldId id="258" r:id="rId15"/>
    <p:sldId id="288" r:id="rId16"/>
    <p:sldId id="286" r:id="rId17"/>
    <p:sldId id="289" r:id="rId18"/>
    <p:sldId id="304" r:id="rId19"/>
    <p:sldId id="295" r:id="rId20"/>
    <p:sldId id="310" r:id="rId21"/>
    <p:sldId id="311" r:id="rId22"/>
    <p:sldId id="259" r:id="rId23"/>
    <p:sldId id="312" r:id="rId24"/>
    <p:sldId id="293" r:id="rId25"/>
    <p:sldId id="285" r:id="rId26"/>
    <p:sldId id="297" r:id="rId27"/>
    <p:sldId id="296" r:id="rId28"/>
    <p:sldId id="300" r:id="rId29"/>
    <p:sldId id="298" r:id="rId30"/>
    <p:sldId id="287" r:id="rId31"/>
    <p:sldId id="299" r:id="rId32"/>
    <p:sldId id="301" r:id="rId33"/>
    <p:sldId id="284" r:id="rId34"/>
    <p:sldId id="291" r:id="rId35"/>
    <p:sldId id="290" r:id="rId36"/>
  </p:sldIdLst>
  <p:sldSz cx="9144000" cy="6858000" type="screen4x3"/>
  <p:notesSz cx="6858000" cy="9144000"/>
  <p:embeddedFontLst>
    <p:embeddedFont>
      <p:font typeface="DengXian" panose="02010600030101010101" pitchFamily="2" charset="-122"/>
      <p:regular r:id="rId39"/>
      <p:bold r:id="rId40"/>
    </p:embeddedFont>
    <p:embeddedFont>
      <p:font typeface="Cambria Math" panose="02040503050406030204" pitchFamily="18" charset="0"/>
      <p:regular r:id="rId41"/>
    </p:embeddedFont>
    <p:embeddedFont>
      <p:font typeface="Garamond" panose="02020404030301010803" pitchFamily="18" charset="0"/>
      <p:regular r:id="rId42"/>
      <p:bold r:id="rId43"/>
      <p:italic r:id="rId44"/>
      <p:boldItalic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45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55AF39-73E5-4C86-BC97-695E66F7325F}" v="467" dt="2024-10-21T12:17:33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67" autoAdjust="0"/>
    <p:restoredTop sz="94671" autoAdjust="0"/>
  </p:normalViewPr>
  <p:slideViewPr>
    <p:cSldViewPr>
      <p:cViewPr varScale="1">
        <p:scale>
          <a:sx n="91" d="100"/>
          <a:sy n="91" d="100"/>
        </p:scale>
        <p:origin x="1407" y="5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199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zhe Zhang" userId="65582b06f98ec6ac" providerId="LiveId" clId="{5C55AF39-73E5-4C86-BC97-695E66F7325F}"/>
    <pc:docChg chg="undo custSel addSld delSld modSld sldOrd modMainMaster">
      <pc:chgData name="Hanzhe Zhang" userId="65582b06f98ec6ac" providerId="LiveId" clId="{5C55AF39-73E5-4C86-BC97-695E66F7325F}" dt="2024-10-21T12:19:32.322" v="2868" actId="255"/>
      <pc:docMkLst>
        <pc:docMk/>
      </pc:docMkLst>
      <pc:sldChg chg="addSp modSp mod">
        <pc:chgData name="Hanzhe Zhang" userId="65582b06f98ec6ac" providerId="LiveId" clId="{5C55AF39-73E5-4C86-BC97-695E66F7325F}" dt="2024-10-21T03:01:32.400" v="191" actId="20577"/>
        <pc:sldMkLst>
          <pc:docMk/>
          <pc:sldMk cId="498535915" sldId="256"/>
        </pc:sldMkLst>
        <pc:spChg chg="mod">
          <ac:chgData name="Hanzhe Zhang" userId="65582b06f98ec6ac" providerId="LiveId" clId="{5C55AF39-73E5-4C86-BC97-695E66F7325F}" dt="2024-10-20T10:14:35.722" v="115" actId="1076"/>
          <ac:spMkLst>
            <pc:docMk/>
            <pc:sldMk cId="498535915" sldId="256"/>
            <ac:spMk id="2" creationId="{00000000-0000-0000-0000-000000000000}"/>
          </ac:spMkLst>
        </pc:spChg>
        <pc:spChg chg="mod">
          <ac:chgData name="Hanzhe Zhang" userId="65582b06f98ec6ac" providerId="LiveId" clId="{5C55AF39-73E5-4C86-BC97-695E66F7325F}" dt="2024-10-20T10:14:41.623" v="116" actId="1076"/>
          <ac:spMkLst>
            <pc:docMk/>
            <pc:sldMk cId="498535915" sldId="256"/>
            <ac:spMk id="3" creationId="{00000000-0000-0000-0000-000000000000}"/>
          </ac:spMkLst>
        </pc:spChg>
        <pc:spChg chg="add mod">
          <ac:chgData name="Hanzhe Zhang" userId="65582b06f98ec6ac" providerId="LiveId" clId="{5C55AF39-73E5-4C86-BC97-695E66F7325F}" dt="2024-10-21T03:01:32.400" v="191" actId="20577"/>
          <ac:spMkLst>
            <pc:docMk/>
            <pc:sldMk cId="498535915" sldId="256"/>
            <ac:spMk id="4" creationId="{7600CE1C-B5C8-B448-852E-844C38860B6D}"/>
          </ac:spMkLst>
        </pc:spChg>
      </pc:sldChg>
      <pc:sldChg chg="modSp mod">
        <pc:chgData name="Hanzhe Zhang" userId="65582b06f98ec6ac" providerId="LiveId" clId="{5C55AF39-73E5-4C86-BC97-695E66F7325F}" dt="2024-10-21T09:41:55.205" v="1188" actId="20577"/>
        <pc:sldMkLst>
          <pc:docMk/>
          <pc:sldMk cId="2179159375" sldId="257"/>
        </pc:sldMkLst>
        <pc:spChg chg="mod">
          <ac:chgData name="Hanzhe Zhang" userId="65582b06f98ec6ac" providerId="LiveId" clId="{5C55AF39-73E5-4C86-BC97-695E66F7325F}" dt="2024-10-20T10:13:59.635" v="109"/>
          <ac:spMkLst>
            <pc:docMk/>
            <pc:sldMk cId="2179159375" sldId="257"/>
            <ac:spMk id="2" creationId="{6C37ABA5-FBF5-E02F-10E3-9C9C9621BCDA}"/>
          </ac:spMkLst>
        </pc:spChg>
        <pc:spChg chg="mod">
          <ac:chgData name="Hanzhe Zhang" userId="65582b06f98ec6ac" providerId="LiveId" clId="{5C55AF39-73E5-4C86-BC97-695E66F7325F}" dt="2024-10-21T09:41:55.205" v="1188" actId="20577"/>
          <ac:spMkLst>
            <pc:docMk/>
            <pc:sldMk cId="2179159375" sldId="257"/>
            <ac:spMk id="3" creationId="{FAB8FDFC-251A-750B-673E-FB7654200D88}"/>
          </ac:spMkLst>
        </pc:spChg>
      </pc:sldChg>
      <pc:sldChg chg="modSp mod">
        <pc:chgData name="Hanzhe Zhang" userId="65582b06f98ec6ac" providerId="LiveId" clId="{5C55AF39-73E5-4C86-BC97-695E66F7325F}" dt="2024-10-21T11:29:13.414" v="2196" actId="20577"/>
        <pc:sldMkLst>
          <pc:docMk/>
          <pc:sldMk cId="3117699404" sldId="258"/>
        </pc:sldMkLst>
        <pc:spChg chg="mod">
          <ac:chgData name="Hanzhe Zhang" userId="65582b06f98ec6ac" providerId="LiveId" clId="{5C55AF39-73E5-4C86-BC97-695E66F7325F}" dt="2024-10-21T10:04:48.135" v="1298" actId="20577"/>
          <ac:spMkLst>
            <pc:docMk/>
            <pc:sldMk cId="3117699404" sldId="258"/>
            <ac:spMk id="2" creationId="{A92C8235-ED3E-5065-6766-BF6198285028}"/>
          </ac:spMkLst>
        </pc:spChg>
        <pc:spChg chg="mod">
          <ac:chgData name="Hanzhe Zhang" userId="65582b06f98ec6ac" providerId="LiveId" clId="{5C55AF39-73E5-4C86-BC97-695E66F7325F}" dt="2024-10-21T11:29:13.414" v="2196" actId="20577"/>
          <ac:spMkLst>
            <pc:docMk/>
            <pc:sldMk cId="3117699404" sldId="258"/>
            <ac:spMk id="3" creationId="{2B2DF4F4-F068-39A8-401B-62C6085CCE00}"/>
          </ac:spMkLst>
        </pc:spChg>
      </pc:sldChg>
      <pc:sldChg chg="modSp mod">
        <pc:chgData name="Hanzhe Zhang" userId="65582b06f98ec6ac" providerId="LiveId" clId="{5C55AF39-73E5-4C86-BC97-695E66F7325F}" dt="2024-10-21T11:42:51.221" v="2368" actId="255"/>
        <pc:sldMkLst>
          <pc:docMk/>
          <pc:sldMk cId="746581152" sldId="259"/>
        </pc:sldMkLst>
        <pc:spChg chg="mod">
          <ac:chgData name="Hanzhe Zhang" userId="65582b06f98ec6ac" providerId="LiveId" clId="{5C55AF39-73E5-4C86-BC97-695E66F7325F}" dt="2024-10-21T11:40:23.532" v="2280" actId="20577"/>
          <ac:spMkLst>
            <pc:docMk/>
            <pc:sldMk cId="746581152" sldId="259"/>
            <ac:spMk id="2" creationId="{551A5FE3-E1AB-8469-0B35-61989115DA88}"/>
          </ac:spMkLst>
        </pc:spChg>
        <pc:spChg chg="mod">
          <ac:chgData name="Hanzhe Zhang" userId="65582b06f98ec6ac" providerId="LiveId" clId="{5C55AF39-73E5-4C86-BC97-695E66F7325F}" dt="2024-10-21T11:42:51.221" v="2368" actId="255"/>
          <ac:spMkLst>
            <pc:docMk/>
            <pc:sldMk cId="746581152" sldId="259"/>
            <ac:spMk id="3" creationId="{E016A33A-4976-6982-D83B-DBB4933BB772}"/>
          </ac:spMkLst>
        </pc:spChg>
      </pc:sldChg>
      <pc:sldChg chg="delSp modSp mod">
        <pc:chgData name="Hanzhe Zhang" userId="65582b06f98ec6ac" providerId="LiveId" clId="{5C55AF39-73E5-4C86-BC97-695E66F7325F}" dt="2024-10-21T03:14:33.049" v="192" actId="14100"/>
        <pc:sldMkLst>
          <pc:docMk/>
          <pc:sldMk cId="1425376566" sldId="272"/>
        </pc:sldMkLst>
        <pc:spChg chg="del mod">
          <ac:chgData name="Hanzhe Zhang" userId="65582b06f98ec6ac" providerId="LiveId" clId="{5C55AF39-73E5-4C86-BC97-695E66F7325F}" dt="2024-10-20T10:13:03.563" v="82" actId="478"/>
          <ac:spMkLst>
            <pc:docMk/>
            <pc:sldMk cId="1425376566" sldId="272"/>
            <ac:spMk id="7170" creationId="{00000000-0000-0000-0000-000000000000}"/>
          </ac:spMkLst>
        </pc:spChg>
        <pc:picChg chg="mod">
          <ac:chgData name="Hanzhe Zhang" userId="65582b06f98ec6ac" providerId="LiveId" clId="{5C55AF39-73E5-4C86-BC97-695E66F7325F}" dt="2024-10-21T03:14:33.049" v="192" actId="14100"/>
          <ac:picMkLst>
            <pc:docMk/>
            <pc:sldMk cId="1425376566" sldId="272"/>
            <ac:picMk id="7173" creationId="{00000000-0000-0000-0000-000000000000}"/>
          </ac:picMkLst>
        </pc:picChg>
      </pc:sldChg>
      <pc:sldChg chg="modSp mod">
        <pc:chgData name="Hanzhe Zhang" userId="65582b06f98ec6ac" providerId="LiveId" clId="{5C55AF39-73E5-4C86-BC97-695E66F7325F}" dt="2024-10-21T03:24:11.534" v="425" actId="20577"/>
        <pc:sldMkLst>
          <pc:docMk/>
          <pc:sldMk cId="3869114444" sldId="273"/>
        </pc:sldMkLst>
        <pc:spChg chg="mod">
          <ac:chgData name="Hanzhe Zhang" userId="65582b06f98ec6ac" providerId="LiveId" clId="{5C55AF39-73E5-4C86-BC97-695E66F7325F}" dt="2024-10-21T03:24:11.534" v="425" actId="20577"/>
          <ac:spMkLst>
            <pc:docMk/>
            <pc:sldMk cId="3869114444" sldId="273"/>
            <ac:spMk id="2" creationId="{00000000-0000-0000-0000-000000000000}"/>
          </ac:spMkLst>
        </pc:spChg>
      </pc:sldChg>
      <pc:sldChg chg="modSp mod">
        <pc:chgData name="Hanzhe Zhang" userId="65582b06f98ec6ac" providerId="LiveId" clId="{5C55AF39-73E5-4C86-BC97-695E66F7325F}" dt="2024-10-21T03:24:07.619" v="422" actId="20577"/>
        <pc:sldMkLst>
          <pc:docMk/>
          <pc:sldMk cId="3734846252" sldId="274"/>
        </pc:sldMkLst>
        <pc:spChg chg="mod">
          <ac:chgData name="Hanzhe Zhang" userId="65582b06f98ec6ac" providerId="LiveId" clId="{5C55AF39-73E5-4C86-BC97-695E66F7325F}" dt="2024-10-21T03:24:07.619" v="422" actId="20577"/>
          <ac:spMkLst>
            <pc:docMk/>
            <pc:sldMk cId="3734846252" sldId="274"/>
            <ac:spMk id="2" creationId="{00000000-0000-0000-0000-000000000000}"/>
          </ac:spMkLst>
        </pc:spChg>
      </pc:sldChg>
      <pc:sldChg chg="modSp add del mod">
        <pc:chgData name="Hanzhe Zhang" userId="65582b06f98ec6ac" providerId="LiveId" clId="{5C55AF39-73E5-4C86-BC97-695E66F7325F}" dt="2024-10-21T03:18:43.049" v="203" actId="2696"/>
        <pc:sldMkLst>
          <pc:docMk/>
          <pc:sldMk cId="1671720168" sldId="275"/>
        </pc:sldMkLst>
        <pc:spChg chg="mod">
          <ac:chgData name="Hanzhe Zhang" userId="65582b06f98ec6ac" providerId="LiveId" clId="{5C55AF39-73E5-4C86-BC97-695E66F7325F}" dt="2024-10-20T10:13:59.635" v="109"/>
          <ac:spMkLst>
            <pc:docMk/>
            <pc:sldMk cId="1671720168" sldId="275"/>
            <ac:spMk id="2" creationId="{00000000-0000-0000-0000-000000000000}"/>
          </ac:spMkLst>
        </pc:spChg>
        <pc:spChg chg="mod">
          <ac:chgData name="Hanzhe Zhang" userId="65582b06f98ec6ac" providerId="LiveId" clId="{5C55AF39-73E5-4C86-BC97-695E66F7325F}" dt="2024-10-21T03:18:04.082" v="200" actId="20577"/>
          <ac:spMkLst>
            <pc:docMk/>
            <pc:sldMk cId="1671720168" sldId="275"/>
            <ac:spMk id="3" creationId="{00000000-0000-0000-0000-000000000000}"/>
          </ac:spMkLst>
        </pc:spChg>
      </pc:sldChg>
      <pc:sldChg chg="modSp del mod">
        <pc:chgData name="Hanzhe Zhang" userId="65582b06f98ec6ac" providerId="LiveId" clId="{5C55AF39-73E5-4C86-BC97-695E66F7325F}" dt="2024-10-21T10:57:33.364" v="1615" actId="2696"/>
        <pc:sldMkLst>
          <pc:docMk/>
          <pc:sldMk cId="86628594" sldId="276"/>
        </pc:sldMkLst>
        <pc:spChg chg="mod">
          <ac:chgData name="Hanzhe Zhang" userId="65582b06f98ec6ac" providerId="LiveId" clId="{5C55AF39-73E5-4C86-BC97-695E66F7325F}" dt="2024-10-20T10:14:01.179" v="112" actId="27636"/>
          <ac:spMkLst>
            <pc:docMk/>
            <pc:sldMk cId="86628594" sldId="276"/>
            <ac:spMk id="11" creationId="{00000000-0000-0000-0000-000000000000}"/>
          </ac:spMkLst>
        </pc:spChg>
      </pc:sldChg>
      <pc:sldChg chg="addSp delSp modSp add mod">
        <pc:chgData name="Hanzhe Zhang" userId="65582b06f98ec6ac" providerId="LiveId" clId="{5C55AF39-73E5-4C86-BC97-695E66F7325F}" dt="2024-10-21T12:17:21.960" v="2863" actId="21"/>
        <pc:sldMkLst>
          <pc:docMk/>
          <pc:sldMk cId="952930856" sldId="276"/>
        </pc:sldMkLst>
        <pc:spChg chg="add del mod">
          <ac:chgData name="Hanzhe Zhang" userId="65582b06f98ec6ac" providerId="LiveId" clId="{5C55AF39-73E5-4C86-BC97-695E66F7325F}" dt="2024-10-21T12:17:03.504" v="2861" actId="1035"/>
          <ac:spMkLst>
            <pc:docMk/>
            <pc:sldMk cId="952930856" sldId="276"/>
            <ac:spMk id="5" creationId="{00000000-0000-0000-0000-000000000000}"/>
          </ac:spMkLst>
        </pc:spChg>
        <pc:spChg chg="add del mod">
          <ac:chgData name="Hanzhe Zhang" userId="65582b06f98ec6ac" providerId="LiveId" clId="{5C55AF39-73E5-4C86-BC97-695E66F7325F}" dt="2024-10-21T12:17:03.504" v="2861" actId="1035"/>
          <ac:spMkLst>
            <pc:docMk/>
            <pc:sldMk cId="952930856" sldId="276"/>
            <ac:spMk id="7" creationId="{00000000-0000-0000-0000-000000000000}"/>
          </ac:spMkLst>
        </pc:spChg>
        <pc:spChg chg="add del mod">
          <ac:chgData name="Hanzhe Zhang" userId="65582b06f98ec6ac" providerId="LiveId" clId="{5C55AF39-73E5-4C86-BC97-695E66F7325F}" dt="2024-10-21T12:17:03.504" v="2861" actId="1035"/>
          <ac:spMkLst>
            <pc:docMk/>
            <pc:sldMk cId="952930856" sldId="276"/>
            <ac:spMk id="10" creationId="{00000000-0000-0000-0000-000000000000}"/>
          </ac:spMkLst>
        </pc:spChg>
        <pc:spChg chg="mod">
          <ac:chgData name="Hanzhe Zhang" userId="65582b06f98ec6ac" providerId="LiveId" clId="{5C55AF39-73E5-4C86-BC97-695E66F7325F}" dt="2024-10-21T12:17:21.960" v="2863" actId="21"/>
          <ac:spMkLst>
            <pc:docMk/>
            <pc:sldMk cId="952930856" sldId="276"/>
            <ac:spMk id="11" creationId="{00000000-0000-0000-0000-000000000000}"/>
          </ac:spMkLst>
        </pc:spChg>
        <pc:spChg chg="mod">
          <ac:chgData name="Hanzhe Zhang" userId="65582b06f98ec6ac" providerId="LiveId" clId="{5C55AF39-73E5-4C86-BC97-695E66F7325F}" dt="2024-10-21T12:17:03.504" v="2861" actId="1035"/>
          <ac:spMkLst>
            <pc:docMk/>
            <pc:sldMk cId="952930856" sldId="276"/>
            <ac:spMk id="20482" creationId="{00000000-0000-0000-0000-000000000000}"/>
          </ac:spMkLst>
        </pc:spChg>
        <pc:spChg chg="add del mod">
          <ac:chgData name="Hanzhe Zhang" userId="65582b06f98ec6ac" providerId="LiveId" clId="{5C55AF39-73E5-4C86-BC97-695E66F7325F}" dt="2024-10-21T12:17:03.504" v="2861" actId="1035"/>
          <ac:spMkLst>
            <pc:docMk/>
            <pc:sldMk cId="952930856" sldId="276"/>
            <ac:spMk id="20485" creationId="{00000000-0000-0000-0000-000000000000}"/>
          </ac:spMkLst>
        </pc:spChg>
        <pc:spChg chg="add del mod">
          <ac:chgData name="Hanzhe Zhang" userId="65582b06f98ec6ac" providerId="LiveId" clId="{5C55AF39-73E5-4C86-BC97-695E66F7325F}" dt="2024-10-21T12:17:03.504" v="2861" actId="1035"/>
          <ac:spMkLst>
            <pc:docMk/>
            <pc:sldMk cId="952930856" sldId="276"/>
            <ac:spMk id="20487" creationId="{00000000-0000-0000-0000-000000000000}"/>
          </ac:spMkLst>
        </pc:spChg>
      </pc:sldChg>
      <pc:sldChg chg="add del">
        <pc:chgData name="Hanzhe Zhang" userId="65582b06f98ec6ac" providerId="LiveId" clId="{5C55AF39-73E5-4C86-BC97-695E66F7325F}" dt="2024-10-21T10:58:00.256" v="1618" actId="2696"/>
        <pc:sldMkLst>
          <pc:docMk/>
          <pc:sldMk cId="2756651136" sldId="276"/>
        </pc:sldMkLst>
      </pc:sldChg>
      <pc:sldChg chg="modSp mod ord">
        <pc:chgData name="Hanzhe Zhang" userId="65582b06f98ec6ac" providerId="LiveId" clId="{5C55AF39-73E5-4C86-BC97-695E66F7325F}" dt="2024-10-21T12:15:22.027" v="2822" actId="12"/>
        <pc:sldMkLst>
          <pc:docMk/>
          <pc:sldMk cId="3019844629" sldId="283"/>
        </pc:sldMkLst>
        <pc:spChg chg="mod">
          <ac:chgData name="Hanzhe Zhang" userId="65582b06f98ec6ac" providerId="LiveId" clId="{5C55AF39-73E5-4C86-BC97-695E66F7325F}" dt="2024-10-20T10:13:59.635" v="109"/>
          <ac:spMkLst>
            <pc:docMk/>
            <pc:sldMk cId="3019844629" sldId="283"/>
            <ac:spMk id="2" creationId="{00000000-0000-0000-0000-000000000000}"/>
          </ac:spMkLst>
        </pc:spChg>
        <pc:spChg chg="mod">
          <ac:chgData name="Hanzhe Zhang" userId="65582b06f98ec6ac" providerId="LiveId" clId="{5C55AF39-73E5-4C86-BC97-695E66F7325F}" dt="2024-10-21T12:15:22.027" v="2822" actId="12"/>
          <ac:spMkLst>
            <pc:docMk/>
            <pc:sldMk cId="3019844629" sldId="283"/>
            <ac:spMk id="3" creationId="{00000000-0000-0000-0000-000000000000}"/>
          </ac:spMkLst>
        </pc:spChg>
        <pc:spChg chg="mod">
          <ac:chgData name="Hanzhe Zhang" userId="65582b06f98ec6ac" providerId="LiveId" clId="{5C55AF39-73E5-4C86-BC97-695E66F7325F}" dt="2024-10-20T10:13:59.635" v="109"/>
          <ac:spMkLst>
            <pc:docMk/>
            <pc:sldMk cId="3019844629" sldId="283"/>
            <ac:spMk id="4" creationId="{00000000-0000-0000-0000-000000000000}"/>
          </ac:spMkLst>
        </pc:spChg>
      </pc:sldChg>
      <pc:sldChg chg="modSp mod">
        <pc:chgData name="Hanzhe Zhang" userId="65582b06f98ec6ac" providerId="LiveId" clId="{5C55AF39-73E5-4C86-BC97-695E66F7325F}" dt="2024-10-21T11:27:37.887" v="2130" actId="20577"/>
        <pc:sldMkLst>
          <pc:docMk/>
          <pc:sldMk cId="617379579" sldId="284"/>
        </pc:sldMkLst>
        <pc:spChg chg="mod">
          <ac:chgData name="Hanzhe Zhang" userId="65582b06f98ec6ac" providerId="LiveId" clId="{5C55AF39-73E5-4C86-BC97-695E66F7325F}" dt="2024-10-20T10:13:59.635" v="109"/>
          <ac:spMkLst>
            <pc:docMk/>
            <pc:sldMk cId="617379579" sldId="284"/>
            <ac:spMk id="2" creationId="{00000000-0000-0000-0000-000000000000}"/>
          </ac:spMkLst>
        </pc:spChg>
        <pc:spChg chg="mod">
          <ac:chgData name="Hanzhe Zhang" userId="65582b06f98ec6ac" providerId="LiveId" clId="{5C55AF39-73E5-4C86-BC97-695E66F7325F}" dt="2024-10-21T11:27:37.887" v="2130" actId="20577"/>
          <ac:spMkLst>
            <pc:docMk/>
            <pc:sldMk cId="617379579" sldId="284"/>
            <ac:spMk id="3" creationId="{00000000-0000-0000-0000-000000000000}"/>
          </ac:spMkLst>
        </pc:spChg>
        <pc:spChg chg="mod">
          <ac:chgData name="Hanzhe Zhang" userId="65582b06f98ec6ac" providerId="LiveId" clId="{5C55AF39-73E5-4C86-BC97-695E66F7325F}" dt="2024-10-20T10:13:59.635" v="109"/>
          <ac:spMkLst>
            <pc:docMk/>
            <pc:sldMk cId="617379579" sldId="284"/>
            <ac:spMk id="4" creationId="{00000000-0000-0000-0000-000000000000}"/>
          </ac:spMkLst>
        </pc:spChg>
      </pc:sldChg>
      <pc:sldChg chg="modSp add mod">
        <pc:chgData name="Hanzhe Zhang" userId="65582b06f98ec6ac" providerId="LiveId" clId="{5C55AF39-73E5-4C86-BC97-695E66F7325F}" dt="2024-10-21T11:23:51.614" v="2016" actId="123"/>
        <pc:sldMkLst>
          <pc:docMk/>
          <pc:sldMk cId="3961078065" sldId="285"/>
        </pc:sldMkLst>
        <pc:spChg chg="mod">
          <ac:chgData name="Hanzhe Zhang" userId="65582b06f98ec6ac" providerId="LiveId" clId="{5C55AF39-73E5-4C86-BC97-695E66F7325F}" dt="2024-10-21T11:23:51.614" v="2016" actId="123"/>
          <ac:spMkLst>
            <pc:docMk/>
            <pc:sldMk cId="3961078065" sldId="285"/>
            <ac:spMk id="3" creationId="{9C878156-478E-75FA-4AC4-F46C8FB3A12C}"/>
          </ac:spMkLst>
        </pc:spChg>
      </pc:sldChg>
      <pc:sldChg chg="modSp del mod">
        <pc:chgData name="Hanzhe Zhang" userId="65582b06f98ec6ac" providerId="LiveId" clId="{5C55AF39-73E5-4C86-BC97-695E66F7325F}" dt="2024-10-21T09:45:12.466" v="1212" actId="2696"/>
        <pc:sldMkLst>
          <pc:docMk/>
          <pc:sldMk cId="4290115920" sldId="285"/>
        </pc:sldMkLst>
        <pc:spChg chg="mod">
          <ac:chgData name="Hanzhe Zhang" userId="65582b06f98ec6ac" providerId="LiveId" clId="{5C55AF39-73E5-4C86-BC97-695E66F7325F}" dt="2024-10-20T10:13:59.635" v="109"/>
          <ac:spMkLst>
            <pc:docMk/>
            <pc:sldMk cId="4290115920" sldId="285"/>
            <ac:spMk id="2" creationId="{0DE2D741-085F-DB16-A68D-6252D57F33CA}"/>
          </ac:spMkLst>
        </pc:spChg>
        <pc:spChg chg="mod">
          <ac:chgData name="Hanzhe Zhang" userId="65582b06f98ec6ac" providerId="LiveId" clId="{5C55AF39-73E5-4C86-BC97-695E66F7325F}" dt="2024-10-21T09:45:08.929" v="1211" actId="20577"/>
          <ac:spMkLst>
            <pc:docMk/>
            <pc:sldMk cId="4290115920" sldId="285"/>
            <ac:spMk id="3" creationId="{9C878156-478E-75FA-4AC4-F46C8FB3A12C}"/>
          </ac:spMkLst>
        </pc:spChg>
      </pc:sldChg>
      <pc:sldChg chg="addSp modSp mod ord">
        <pc:chgData name="Hanzhe Zhang" userId="65582b06f98ec6ac" providerId="LiveId" clId="{5C55AF39-73E5-4C86-BC97-695E66F7325F}" dt="2024-10-21T11:55:24.948" v="2571"/>
        <pc:sldMkLst>
          <pc:docMk/>
          <pc:sldMk cId="3676039438" sldId="286"/>
        </pc:sldMkLst>
        <pc:spChg chg="mod">
          <ac:chgData name="Hanzhe Zhang" userId="65582b06f98ec6ac" providerId="LiveId" clId="{5C55AF39-73E5-4C86-BC97-695E66F7325F}" dt="2024-10-21T11:43:05.724" v="2375" actId="20577"/>
          <ac:spMkLst>
            <pc:docMk/>
            <pc:sldMk cId="3676039438" sldId="286"/>
            <ac:spMk id="2" creationId="{22A0DC18-1A2E-2789-FF7E-701DC668EF30}"/>
          </ac:spMkLst>
        </pc:spChg>
        <pc:spChg chg="mod">
          <ac:chgData name="Hanzhe Zhang" userId="65582b06f98ec6ac" providerId="LiveId" clId="{5C55AF39-73E5-4C86-BC97-695E66F7325F}" dt="2024-10-21T11:31:19.718" v="2230" actId="20577"/>
          <ac:spMkLst>
            <pc:docMk/>
            <pc:sldMk cId="3676039438" sldId="286"/>
            <ac:spMk id="3" creationId="{95821498-C2ED-427E-CFFA-6180CDFA2263}"/>
          </ac:spMkLst>
        </pc:spChg>
        <pc:graphicFrameChg chg="add mod">
          <ac:chgData name="Hanzhe Zhang" userId="65582b06f98ec6ac" providerId="LiveId" clId="{5C55AF39-73E5-4C86-BC97-695E66F7325F}" dt="2024-10-21T11:55:24.948" v="2571"/>
          <ac:graphicFrameMkLst>
            <pc:docMk/>
            <pc:sldMk cId="3676039438" sldId="286"/>
            <ac:graphicFrameMk id="4" creationId="{3A145961-D0F9-5A4C-8F08-116C7E1CD2D1}"/>
          </ac:graphicFrameMkLst>
        </pc:graphicFrameChg>
      </pc:sldChg>
      <pc:sldChg chg="modSp add mod">
        <pc:chgData name="Hanzhe Zhang" userId="65582b06f98ec6ac" providerId="LiveId" clId="{5C55AF39-73E5-4C86-BC97-695E66F7325F}" dt="2024-10-21T12:03:55.845" v="2675" actId="123"/>
        <pc:sldMkLst>
          <pc:docMk/>
          <pc:sldMk cId="163396255" sldId="287"/>
        </pc:sldMkLst>
        <pc:graphicFrameChg chg="modGraphic">
          <ac:chgData name="Hanzhe Zhang" userId="65582b06f98ec6ac" providerId="LiveId" clId="{5C55AF39-73E5-4C86-BC97-695E66F7325F}" dt="2024-10-21T12:03:55.845" v="2675" actId="123"/>
          <ac:graphicFrameMkLst>
            <pc:docMk/>
            <pc:sldMk cId="163396255" sldId="287"/>
            <ac:graphicFrameMk id="4" creationId="{DD07C23D-1354-330D-5A7E-0E4986D929A0}"/>
          </ac:graphicFrameMkLst>
        </pc:graphicFrameChg>
      </pc:sldChg>
      <pc:sldChg chg="addSp delSp modSp del mod ord">
        <pc:chgData name="Hanzhe Zhang" userId="65582b06f98ec6ac" providerId="LiveId" clId="{5C55AF39-73E5-4C86-BC97-695E66F7325F}" dt="2024-10-21T12:03:42.645" v="2673" actId="2696"/>
        <pc:sldMkLst>
          <pc:docMk/>
          <pc:sldMk cId="2811742814" sldId="287"/>
        </pc:sldMkLst>
        <pc:spChg chg="del mod">
          <ac:chgData name="Hanzhe Zhang" userId="65582b06f98ec6ac" providerId="LiveId" clId="{5C55AF39-73E5-4C86-BC97-695E66F7325F}" dt="2024-10-21T11:45:31.465" v="2464" actId="478"/>
          <ac:spMkLst>
            <pc:docMk/>
            <pc:sldMk cId="2811742814" sldId="287"/>
            <ac:spMk id="2" creationId="{5B94DC48-B9BC-DC2B-3E48-1D39B5D2833E}"/>
          </ac:spMkLst>
        </pc:spChg>
        <pc:spChg chg="add del mod">
          <ac:chgData name="Hanzhe Zhang" userId="65582b06f98ec6ac" providerId="LiveId" clId="{5C55AF39-73E5-4C86-BC97-695E66F7325F}" dt="2024-10-21T11:45:33.636" v="2465" actId="478"/>
          <ac:spMkLst>
            <pc:docMk/>
            <pc:sldMk cId="2811742814" sldId="287"/>
            <ac:spMk id="5" creationId="{837154BB-0EC5-C731-5851-66B6A5BA747B}"/>
          </ac:spMkLst>
        </pc:spChg>
        <pc:graphicFrameChg chg="mod modGraphic">
          <ac:chgData name="Hanzhe Zhang" userId="65582b06f98ec6ac" providerId="LiveId" clId="{5C55AF39-73E5-4C86-BC97-695E66F7325F}" dt="2024-10-21T12:03:28.859" v="2672" actId="14100"/>
          <ac:graphicFrameMkLst>
            <pc:docMk/>
            <pc:sldMk cId="2811742814" sldId="287"/>
            <ac:graphicFrameMk id="4" creationId="{DD07C23D-1354-330D-5A7E-0E4986D929A0}"/>
          </ac:graphicFrameMkLst>
        </pc:graphicFrameChg>
      </pc:sldChg>
      <pc:sldChg chg="addSp modSp mod ord">
        <pc:chgData name="Hanzhe Zhang" userId="65582b06f98ec6ac" providerId="LiveId" clId="{5C55AF39-73E5-4C86-BC97-695E66F7325F}" dt="2024-10-21T11:56:48.224" v="2593" actId="1036"/>
        <pc:sldMkLst>
          <pc:docMk/>
          <pc:sldMk cId="920042144" sldId="288"/>
        </pc:sldMkLst>
        <pc:spChg chg="mod">
          <ac:chgData name="Hanzhe Zhang" userId="65582b06f98ec6ac" providerId="LiveId" clId="{5C55AF39-73E5-4C86-BC97-695E66F7325F}" dt="2024-10-21T11:29:32.945" v="2203" actId="20577"/>
          <ac:spMkLst>
            <pc:docMk/>
            <pc:sldMk cId="920042144" sldId="288"/>
            <ac:spMk id="2" creationId="{1FFF858E-BDBC-B173-691F-4ABCF8EE42D7}"/>
          </ac:spMkLst>
        </pc:spChg>
        <pc:spChg chg="mod">
          <ac:chgData name="Hanzhe Zhang" userId="65582b06f98ec6ac" providerId="LiveId" clId="{5C55AF39-73E5-4C86-BC97-695E66F7325F}" dt="2024-10-21T11:56:11.634" v="2579" actId="1076"/>
          <ac:spMkLst>
            <pc:docMk/>
            <pc:sldMk cId="920042144" sldId="288"/>
            <ac:spMk id="6" creationId="{533EFD91-21AD-B1C3-1FEF-A4A75B1030B9}"/>
          </ac:spMkLst>
        </pc:spChg>
        <pc:spChg chg="mod">
          <ac:chgData name="Hanzhe Zhang" userId="65582b06f98ec6ac" providerId="LiveId" clId="{5C55AF39-73E5-4C86-BC97-695E66F7325F}" dt="2024-10-21T11:56:11.634" v="2579" actId="1076"/>
          <ac:spMkLst>
            <pc:docMk/>
            <pc:sldMk cId="920042144" sldId="288"/>
            <ac:spMk id="7" creationId="{7A415017-0CF7-7884-CD21-AF5D91777426}"/>
          </ac:spMkLst>
        </pc:spChg>
        <pc:graphicFrameChg chg="add mod modGraphic">
          <ac:chgData name="Hanzhe Zhang" userId="65582b06f98ec6ac" providerId="LiveId" clId="{5C55AF39-73E5-4C86-BC97-695E66F7325F}" dt="2024-10-21T11:56:48.224" v="2593" actId="1036"/>
          <ac:graphicFrameMkLst>
            <pc:docMk/>
            <pc:sldMk cId="920042144" sldId="288"/>
            <ac:graphicFrameMk id="3" creationId="{E04E26E9-EFD9-63FA-5981-9E30F65D60DE}"/>
          </ac:graphicFrameMkLst>
        </pc:graphicFrameChg>
        <pc:picChg chg="mod">
          <ac:chgData name="Hanzhe Zhang" userId="65582b06f98ec6ac" providerId="LiveId" clId="{5C55AF39-73E5-4C86-BC97-695E66F7325F}" dt="2024-10-21T11:56:11.634" v="2579" actId="1076"/>
          <ac:picMkLst>
            <pc:docMk/>
            <pc:sldMk cId="920042144" sldId="288"/>
            <ac:picMk id="4" creationId="{BD0D39A1-3196-0F8E-F6A0-4EE05A689DCE}"/>
          </ac:picMkLst>
        </pc:picChg>
        <pc:picChg chg="mod">
          <ac:chgData name="Hanzhe Zhang" userId="65582b06f98ec6ac" providerId="LiveId" clId="{5C55AF39-73E5-4C86-BC97-695E66F7325F}" dt="2024-10-21T11:56:11.634" v="2579" actId="1076"/>
          <ac:picMkLst>
            <pc:docMk/>
            <pc:sldMk cId="920042144" sldId="288"/>
            <ac:picMk id="5" creationId="{7590AE4D-6EAD-9024-D38A-5F1B6944E5C1}"/>
          </ac:picMkLst>
        </pc:picChg>
      </pc:sldChg>
      <pc:sldChg chg="add del">
        <pc:chgData name="Hanzhe Zhang" userId="65582b06f98ec6ac" providerId="LiveId" clId="{5C55AF39-73E5-4C86-BC97-695E66F7325F}" dt="2024-10-21T10:52:25.886" v="1528" actId="2696"/>
        <pc:sldMkLst>
          <pc:docMk/>
          <pc:sldMk cId="1945636735" sldId="289"/>
        </pc:sldMkLst>
      </pc:sldChg>
      <pc:sldChg chg="modSp del mod">
        <pc:chgData name="Hanzhe Zhang" userId="65582b06f98ec6ac" providerId="LiveId" clId="{5C55AF39-73E5-4C86-BC97-695E66F7325F}" dt="2024-10-21T10:52:00.351" v="1524" actId="2696"/>
        <pc:sldMkLst>
          <pc:docMk/>
          <pc:sldMk cId="1973955015" sldId="289"/>
        </pc:sldMkLst>
        <pc:spChg chg="mod">
          <ac:chgData name="Hanzhe Zhang" userId="65582b06f98ec6ac" providerId="LiveId" clId="{5C55AF39-73E5-4C86-BC97-695E66F7325F}" dt="2024-10-20T10:13:59.635" v="109"/>
          <ac:spMkLst>
            <pc:docMk/>
            <pc:sldMk cId="1973955015" sldId="289"/>
            <ac:spMk id="2" creationId="{F599FBE5-BEBD-BE81-1C0C-BF7AD998E608}"/>
          </ac:spMkLst>
        </pc:spChg>
        <pc:graphicFrameChg chg="modGraphic">
          <ac:chgData name="Hanzhe Zhang" userId="65582b06f98ec6ac" providerId="LiveId" clId="{5C55AF39-73E5-4C86-BC97-695E66F7325F}" dt="2024-10-21T10:51:46.792" v="1523" actId="207"/>
          <ac:graphicFrameMkLst>
            <pc:docMk/>
            <pc:sldMk cId="1973955015" sldId="289"/>
            <ac:graphicFrameMk id="4" creationId="{0448A691-4A1F-9226-CBB0-B866ADEEE4CB}"/>
          </ac:graphicFrameMkLst>
        </pc:graphicFrameChg>
      </pc:sldChg>
      <pc:sldChg chg="addSp delSp modSp add mod">
        <pc:chgData name="Hanzhe Zhang" userId="65582b06f98ec6ac" providerId="LiveId" clId="{5C55AF39-73E5-4C86-BC97-695E66F7325F}" dt="2024-10-21T11:39:15.161" v="2263" actId="255"/>
        <pc:sldMkLst>
          <pc:docMk/>
          <pc:sldMk cId="2106135353" sldId="289"/>
        </pc:sldMkLst>
        <pc:spChg chg="del">
          <ac:chgData name="Hanzhe Zhang" userId="65582b06f98ec6ac" providerId="LiveId" clId="{5C55AF39-73E5-4C86-BC97-695E66F7325F}" dt="2024-10-21T11:32:53.673" v="2233" actId="478"/>
          <ac:spMkLst>
            <pc:docMk/>
            <pc:sldMk cId="2106135353" sldId="289"/>
            <ac:spMk id="2" creationId="{F599FBE5-BEBD-BE81-1C0C-BF7AD998E608}"/>
          </ac:spMkLst>
        </pc:spChg>
        <pc:spChg chg="add del mod">
          <ac:chgData name="Hanzhe Zhang" userId="65582b06f98ec6ac" providerId="LiveId" clId="{5C55AF39-73E5-4C86-BC97-695E66F7325F}" dt="2024-10-21T11:32:56.874" v="2234" actId="478"/>
          <ac:spMkLst>
            <pc:docMk/>
            <pc:sldMk cId="2106135353" sldId="289"/>
            <ac:spMk id="5" creationId="{62E5BCB3-C045-0332-0F8F-AEAD32A685B1}"/>
          </ac:spMkLst>
        </pc:spChg>
        <pc:graphicFrameChg chg="mod modGraphic">
          <ac:chgData name="Hanzhe Zhang" userId="65582b06f98ec6ac" providerId="LiveId" clId="{5C55AF39-73E5-4C86-BC97-695E66F7325F}" dt="2024-10-21T11:39:15.161" v="2263" actId="255"/>
          <ac:graphicFrameMkLst>
            <pc:docMk/>
            <pc:sldMk cId="2106135353" sldId="289"/>
            <ac:graphicFrameMk id="4" creationId="{0448A691-4A1F-9226-CBB0-B866ADEEE4CB}"/>
          </ac:graphicFrameMkLst>
        </pc:graphicFrameChg>
        <pc:graphicFrameChg chg="add mod modGraphic">
          <ac:chgData name="Hanzhe Zhang" userId="65582b06f98ec6ac" providerId="LiveId" clId="{5C55AF39-73E5-4C86-BC97-695E66F7325F}" dt="2024-10-21T11:35:17.831" v="2255" actId="1036"/>
          <ac:graphicFrameMkLst>
            <pc:docMk/>
            <pc:sldMk cId="2106135353" sldId="289"/>
            <ac:graphicFrameMk id="6" creationId="{0033464C-FBAA-5BD9-F3B4-8BFD80F6EB23}"/>
          </ac:graphicFrameMkLst>
        </pc:graphicFrameChg>
      </pc:sldChg>
      <pc:sldChg chg="modSp mod ord">
        <pc:chgData name="Hanzhe Zhang" userId="65582b06f98ec6ac" providerId="LiveId" clId="{5C55AF39-73E5-4C86-BC97-695E66F7325F}" dt="2024-10-21T11:04:36.205" v="1662" actId="20577"/>
        <pc:sldMkLst>
          <pc:docMk/>
          <pc:sldMk cId="4048323356" sldId="290"/>
        </pc:sldMkLst>
        <pc:spChg chg="mod">
          <ac:chgData name="Hanzhe Zhang" userId="65582b06f98ec6ac" providerId="LiveId" clId="{5C55AF39-73E5-4C86-BC97-695E66F7325F}" dt="2024-10-21T11:04:36.205" v="1662" actId="20577"/>
          <ac:spMkLst>
            <pc:docMk/>
            <pc:sldMk cId="4048323356" sldId="290"/>
            <ac:spMk id="2" creationId="{F461E856-19F7-20D4-E1F3-538EE6EAFCB9}"/>
          </ac:spMkLst>
        </pc:spChg>
      </pc:sldChg>
      <pc:sldChg chg="modSp mod">
        <pc:chgData name="Hanzhe Zhang" userId="65582b06f98ec6ac" providerId="LiveId" clId="{5C55AF39-73E5-4C86-BC97-695E66F7325F}" dt="2024-10-21T11:26:05.548" v="2052" actId="20577"/>
        <pc:sldMkLst>
          <pc:docMk/>
          <pc:sldMk cId="1880830865" sldId="291"/>
        </pc:sldMkLst>
        <pc:spChg chg="mod">
          <ac:chgData name="Hanzhe Zhang" userId="65582b06f98ec6ac" providerId="LiveId" clId="{5C55AF39-73E5-4C86-BC97-695E66F7325F}" dt="2024-10-21T03:57:41.815" v="869" actId="20577"/>
          <ac:spMkLst>
            <pc:docMk/>
            <pc:sldMk cId="1880830865" sldId="291"/>
            <ac:spMk id="2" creationId="{B01C3A38-E218-4542-161E-0EAFC4B05FA9}"/>
          </ac:spMkLst>
        </pc:spChg>
        <pc:spChg chg="mod">
          <ac:chgData name="Hanzhe Zhang" userId="65582b06f98ec6ac" providerId="LiveId" clId="{5C55AF39-73E5-4C86-BC97-695E66F7325F}" dt="2024-10-21T11:26:05.548" v="2052" actId="20577"/>
          <ac:spMkLst>
            <pc:docMk/>
            <pc:sldMk cId="1880830865" sldId="291"/>
            <ac:spMk id="3" creationId="{148D89C0-584A-AF10-90AA-FBB3358E7770}"/>
          </ac:spMkLst>
        </pc:spChg>
      </pc:sldChg>
      <pc:sldChg chg="modSp del mod">
        <pc:chgData name="Hanzhe Zhang" userId="65582b06f98ec6ac" providerId="LiveId" clId="{5C55AF39-73E5-4C86-BC97-695E66F7325F}" dt="2024-10-21T11:18:13.754" v="1935" actId="47"/>
        <pc:sldMkLst>
          <pc:docMk/>
          <pc:sldMk cId="4188441736" sldId="292"/>
        </pc:sldMkLst>
        <pc:spChg chg="mod">
          <ac:chgData name="Hanzhe Zhang" userId="65582b06f98ec6ac" providerId="LiveId" clId="{5C55AF39-73E5-4C86-BC97-695E66F7325F}" dt="2024-10-20T10:13:59.635" v="109"/>
          <ac:spMkLst>
            <pc:docMk/>
            <pc:sldMk cId="4188441736" sldId="292"/>
            <ac:spMk id="2" creationId="{1FE7E083-B301-B04D-6215-059699B33060}"/>
          </ac:spMkLst>
        </pc:spChg>
        <pc:spChg chg="mod">
          <ac:chgData name="Hanzhe Zhang" userId="65582b06f98ec6ac" providerId="LiveId" clId="{5C55AF39-73E5-4C86-BC97-695E66F7325F}" dt="2024-10-21T11:02:31.402" v="1651" actId="20577"/>
          <ac:spMkLst>
            <pc:docMk/>
            <pc:sldMk cId="4188441736" sldId="292"/>
            <ac:spMk id="3" creationId="{38050107-CAAE-B09B-4349-E1AF0C454E23}"/>
          </ac:spMkLst>
        </pc:spChg>
      </pc:sldChg>
      <pc:sldChg chg="addSp delSp modSp mod">
        <pc:chgData name="Hanzhe Zhang" userId="65582b06f98ec6ac" providerId="LiveId" clId="{5C55AF39-73E5-4C86-BC97-695E66F7325F}" dt="2024-10-21T11:45:04.580" v="2454" actId="20577"/>
        <pc:sldMkLst>
          <pc:docMk/>
          <pc:sldMk cId="635805685" sldId="293"/>
        </pc:sldMkLst>
        <pc:spChg chg="del mod">
          <ac:chgData name="Hanzhe Zhang" userId="65582b06f98ec6ac" providerId="LiveId" clId="{5C55AF39-73E5-4C86-BC97-695E66F7325F}" dt="2024-10-21T11:15:32.156" v="1926" actId="478"/>
          <ac:spMkLst>
            <pc:docMk/>
            <pc:sldMk cId="635805685" sldId="293"/>
            <ac:spMk id="2" creationId="{D96DFF69-455B-4B88-F33A-B1B7B234F2BD}"/>
          </ac:spMkLst>
        </pc:spChg>
        <pc:spChg chg="add del mod">
          <ac:chgData name="Hanzhe Zhang" userId="65582b06f98ec6ac" providerId="LiveId" clId="{5C55AF39-73E5-4C86-BC97-695E66F7325F}" dt="2024-10-21T11:15:33.879" v="1927" actId="478"/>
          <ac:spMkLst>
            <pc:docMk/>
            <pc:sldMk cId="635805685" sldId="293"/>
            <ac:spMk id="5" creationId="{F0C29705-C242-953F-4A9D-65AC5001A336}"/>
          </ac:spMkLst>
        </pc:spChg>
        <pc:graphicFrameChg chg="mod modGraphic">
          <ac:chgData name="Hanzhe Zhang" userId="65582b06f98ec6ac" providerId="LiveId" clId="{5C55AF39-73E5-4C86-BC97-695E66F7325F}" dt="2024-10-21T11:45:04.580" v="2454" actId="20577"/>
          <ac:graphicFrameMkLst>
            <pc:docMk/>
            <pc:sldMk cId="635805685" sldId="293"/>
            <ac:graphicFrameMk id="4" creationId="{4BFF67C2-9EC6-56A0-80E5-780894B50832}"/>
          </ac:graphicFrameMkLst>
        </pc:graphicFrameChg>
        <pc:graphicFrameChg chg="add mod modGraphic">
          <ac:chgData name="Hanzhe Zhang" userId="65582b06f98ec6ac" providerId="LiveId" clId="{5C55AF39-73E5-4C86-BC97-695E66F7325F}" dt="2024-10-21T11:20:36.992" v="1962"/>
          <ac:graphicFrameMkLst>
            <pc:docMk/>
            <pc:sldMk cId="635805685" sldId="293"/>
            <ac:graphicFrameMk id="6" creationId="{ABBB156F-3B76-4643-84AE-F0FC4680A078}"/>
          </ac:graphicFrameMkLst>
        </pc:graphicFrameChg>
      </pc:sldChg>
      <pc:sldChg chg="modSp mod">
        <pc:chgData name="Hanzhe Zhang" userId="65582b06f98ec6ac" providerId="LiveId" clId="{5C55AF39-73E5-4C86-BC97-695E66F7325F}" dt="2024-10-21T11:08:36.313" v="1724" actId="20577"/>
        <pc:sldMkLst>
          <pc:docMk/>
          <pc:sldMk cId="1680892064" sldId="295"/>
        </pc:sldMkLst>
        <pc:spChg chg="mod">
          <ac:chgData name="Hanzhe Zhang" userId="65582b06f98ec6ac" providerId="LiveId" clId="{5C55AF39-73E5-4C86-BC97-695E66F7325F}" dt="2024-10-21T11:08:36.313" v="1724" actId="20577"/>
          <ac:spMkLst>
            <pc:docMk/>
            <pc:sldMk cId="1680892064" sldId="295"/>
            <ac:spMk id="2" creationId="{A92C8235-ED3E-5065-6766-BF6198285028}"/>
          </ac:spMkLst>
        </pc:spChg>
        <pc:spChg chg="mod">
          <ac:chgData name="Hanzhe Zhang" userId="65582b06f98ec6ac" providerId="LiveId" clId="{5C55AF39-73E5-4C86-BC97-695E66F7325F}" dt="2024-10-21T10:56:19.705" v="1614" actId="20577"/>
          <ac:spMkLst>
            <pc:docMk/>
            <pc:sldMk cId="1680892064" sldId="295"/>
            <ac:spMk id="3" creationId="{2B2DF4F4-F068-39A8-401B-62C6085CCE00}"/>
          </ac:spMkLst>
        </pc:spChg>
      </pc:sldChg>
      <pc:sldChg chg="addSp delSp modSp mod">
        <pc:chgData name="Hanzhe Zhang" userId="65582b06f98ec6ac" providerId="LiveId" clId="{5C55AF39-73E5-4C86-BC97-695E66F7325F}" dt="2024-10-21T12:07:56.863" v="2719" actId="14100"/>
        <pc:sldMkLst>
          <pc:docMk/>
          <pc:sldMk cId="951191213" sldId="296"/>
        </pc:sldMkLst>
        <pc:spChg chg="del mod">
          <ac:chgData name="Hanzhe Zhang" userId="65582b06f98ec6ac" providerId="LiveId" clId="{5C55AF39-73E5-4C86-BC97-695E66F7325F}" dt="2024-10-21T11:46:23.984" v="2471" actId="478"/>
          <ac:spMkLst>
            <pc:docMk/>
            <pc:sldMk cId="951191213" sldId="296"/>
            <ac:spMk id="2" creationId="{5D56B7C3-4856-350D-DD13-76A39104CCC4}"/>
          </ac:spMkLst>
        </pc:spChg>
        <pc:spChg chg="add del mod">
          <ac:chgData name="Hanzhe Zhang" userId="65582b06f98ec6ac" providerId="LiveId" clId="{5C55AF39-73E5-4C86-BC97-695E66F7325F}" dt="2024-10-21T11:46:26.645" v="2472" actId="478"/>
          <ac:spMkLst>
            <pc:docMk/>
            <pc:sldMk cId="951191213" sldId="296"/>
            <ac:spMk id="5" creationId="{C3B54D58-C19B-20D4-3778-D2D217E3B19F}"/>
          </ac:spMkLst>
        </pc:spChg>
        <pc:graphicFrameChg chg="mod modGraphic">
          <ac:chgData name="Hanzhe Zhang" userId="65582b06f98ec6ac" providerId="LiveId" clId="{5C55AF39-73E5-4C86-BC97-695E66F7325F}" dt="2024-10-21T12:07:56.863" v="2719" actId="14100"/>
          <ac:graphicFrameMkLst>
            <pc:docMk/>
            <pc:sldMk cId="951191213" sldId="296"/>
            <ac:graphicFrameMk id="4" creationId="{50A540D3-9700-07A1-14BC-E4EBBEF3D5D1}"/>
          </ac:graphicFrameMkLst>
        </pc:graphicFrameChg>
        <pc:graphicFrameChg chg="add mod">
          <ac:chgData name="Hanzhe Zhang" userId="65582b06f98ec6ac" providerId="LiveId" clId="{5C55AF39-73E5-4C86-BC97-695E66F7325F}" dt="2024-10-21T11:53:48.207" v="2567"/>
          <ac:graphicFrameMkLst>
            <pc:docMk/>
            <pc:sldMk cId="951191213" sldId="296"/>
            <ac:graphicFrameMk id="6" creationId="{E3E1A4FE-7EDE-EB3D-5356-065A6E1B2423}"/>
          </ac:graphicFrameMkLst>
        </pc:graphicFrameChg>
      </pc:sldChg>
      <pc:sldChg chg="addSp modSp mod">
        <pc:chgData name="Hanzhe Zhang" userId="65582b06f98ec6ac" providerId="LiveId" clId="{5C55AF39-73E5-4C86-BC97-695E66F7325F}" dt="2024-10-21T12:08:14.078" v="2726" actId="1035"/>
        <pc:sldMkLst>
          <pc:docMk/>
          <pc:sldMk cId="3118728050" sldId="297"/>
        </pc:sldMkLst>
        <pc:spChg chg="mod">
          <ac:chgData name="Hanzhe Zhang" userId="65582b06f98ec6ac" providerId="LiveId" clId="{5C55AF39-73E5-4C86-BC97-695E66F7325F}" dt="2024-10-21T12:04:53.449" v="2680" actId="14100"/>
          <ac:spMkLst>
            <pc:docMk/>
            <pc:sldMk cId="3118728050" sldId="297"/>
            <ac:spMk id="2" creationId="{E0F8929A-925C-C94A-6F53-0676C1FDD2B4}"/>
          </ac:spMkLst>
        </pc:spChg>
        <pc:spChg chg="mod">
          <ac:chgData name="Hanzhe Zhang" userId="65582b06f98ec6ac" providerId="LiveId" clId="{5C55AF39-73E5-4C86-BC97-695E66F7325F}" dt="2024-10-21T12:08:14.078" v="2726" actId="1035"/>
          <ac:spMkLst>
            <pc:docMk/>
            <pc:sldMk cId="3118728050" sldId="297"/>
            <ac:spMk id="3" creationId="{4731B778-F711-AEE2-6B8E-B30AED7699E9}"/>
          </ac:spMkLst>
        </pc:spChg>
        <pc:graphicFrameChg chg="add mod modGraphic">
          <ac:chgData name="Hanzhe Zhang" userId="65582b06f98ec6ac" providerId="LiveId" clId="{5C55AF39-73E5-4C86-BC97-695E66F7325F}" dt="2024-10-21T12:05:03.098" v="2682" actId="255"/>
          <ac:graphicFrameMkLst>
            <pc:docMk/>
            <pc:sldMk cId="3118728050" sldId="297"/>
            <ac:graphicFrameMk id="4" creationId="{36A31D09-9341-482B-96E0-6434FEEDA780}"/>
          </ac:graphicFrameMkLst>
        </pc:graphicFrameChg>
      </pc:sldChg>
      <pc:sldChg chg="addSp delSp modSp mod">
        <pc:chgData name="Hanzhe Zhang" userId="65582b06f98ec6ac" providerId="LiveId" clId="{5C55AF39-73E5-4C86-BC97-695E66F7325F}" dt="2024-10-21T12:19:32.322" v="2868" actId="255"/>
        <pc:sldMkLst>
          <pc:docMk/>
          <pc:sldMk cId="2906911300" sldId="298"/>
        </pc:sldMkLst>
        <pc:spChg chg="del mod">
          <ac:chgData name="Hanzhe Zhang" userId="65582b06f98ec6ac" providerId="LiveId" clId="{5C55AF39-73E5-4C86-BC97-695E66F7325F}" dt="2024-10-21T11:24:38.298" v="2023" actId="478"/>
          <ac:spMkLst>
            <pc:docMk/>
            <pc:sldMk cId="2906911300" sldId="298"/>
            <ac:spMk id="2" creationId="{F9F37240-E89B-1188-2C80-01B60A8BB81E}"/>
          </ac:spMkLst>
        </pc:spChg>
        <pc:spChg chg="add del mod">
          <ac:chgData name="Hanzhe Zhang" userId="65582b06f98ec6ac" providerId="LiveId" clId="{5C55AF39-73E5-4C86-BC97-695E66F7325F}" dt="2024-10-21T11:24:40.451" v="2024" actId="478"/>
          <ac:spMkLst>
            <pc:docMk/>
            <pc:sldMk cId="2906911300" sldId="298"/>
            <ac:spMk id="5" creationId="{D1927C38-7944-9261-A600-130EB5919F77}"/>
          </ac:spMkLst>
        </pc:spChg>
        <pc:spChg chg="add mod">
          <ac:chgData name="Hanzhe Zhang" userId="65582b06f98ec6ac" providerId="LiveId" clId="{5C55AF39-73E5-4C86-BC97-695E66F7325F}" dt="2024-10-21T12:19:32.322" v="2868" actId="255"/>
          <ac:spMkLst>
            <pc:docMk/>
            <pc:sldMk cId="2906911300" sldId="298"/>
            <ac:spMk id="6" creationId="{05BA3876-4701-03FF-9EC5-41987B6A147A}"/>
          </ac:spMkLst>
        </pc:spChg>
        <pc:graphicFrameChg chg="mod modGraphic">
          <ac:chgData name="Hanzhe Zhang" userId="65582b06f98ec6ac" providerId="LiveId" clId="{5C55AF39-73E5-4C86-BC97-695E66F7325F}" dt="2024-10-21T12:12:07.334" v="2761" actId="20577"/>
          <ac:graphicFrameMkLst>
            <pc:docMk/>
            <pc:sldMk cId="2906911300" sldId="298"/>
            <ac:graphicFrameMk id="4" creationId="{CD693AC5-6686-7BDC-10E9-277335282F11}"/>
          </ac:graphicFrameMkLst>
        </pc:graphicFrameChg>
      </pc:sldChg>
      <pc:sldChg chg="addSp delSp modSp mod">
        <pc:chgData name="Hanzhe Zhang" userId="65582b06f98ec6ac" providerId="LiveId" clId="{5C55AF39-73E5-4C86-BC97-695E66F7325F}" dt="2024-10-21T12:04:17.343" v="2678" actId="14100"/>
        <pc:sldMkLst>
          <pc:docMk/>
          <pc:sldMk cId="1489146021" sldId="299"/>
        </pc:sldMkLst>
        <pc:spChg chg="del mod">
          <ac:chgData name="Hanzhe Zhang" userId="65582b06f98ec6ac" providerId="LiveId" clId="{5C55AF39-73E5-4C86-BC97-695E66F7325F}" dt="2024-10-21T11:50:25.791" v="2536" actId="478"/>
          <ac:spMkLst>
            <pc:docMk/>
            <pc:sldMk cId="1489146021" sldId="299"/>
            <ac:spMk id="2" creationId="{FD222566-3929-7A7F-20FB-59BFDBB3E224}"/>
          </ac:spMkLst>
        </pc:spChg>
        <pc:spChg chg="add del mod">
          <ac:chgData name="Hanzhe Zhang" userId="65582b06f98ec6ac" providerId="LiveId" clId="{5C55AF39-73E5-4C86-BC97-695E66F7325F}" dt="2024-10-21T11:50:28.187" v="2537" actId="478"/>
          <ac:spMkLst>
            <pc:docMk/>
            <pc:sldMk cId="1489146021" sldId="299"/>
            <ac:spMk id="5" creationId="{12409CB4-4042-7F47-FE9F-6F587307B93D}"/>
          </ac:spMkLst>
        </pc:spChg>
        <pc:graphicFrameChg chg="mod modGraphic">
          <ac:chgData name="Hanzhe Zhang" userId="65582b06f98ec6ac" providerId="LiveId" clId="{5C55AF39-73E5-4C86-BC97-695E66F7325F}" dt="2024-10-21T12:04:17.343" v="2678" actId="14100"/>
          <ac:graphicFrameMkLst>
            <pc:docMk/>
            <pc:sldMk cId="1489146021" sldId="299"/>
            <ac:graphicFrameMk id="4" creationId="{BED23EC6-2B99-D670-77DA-935D0E88BDD2}"/>
          </ac:graphicFrameMkLst>
        </pc:graphicFrameChg>
      </pc:sldChg>
      <pc:sldChg chg="modSp mod">
        <pc:chgData name="Hanzhe Zhang" userId="65582b06f98ec6ac" providerId="LiveId" clId="{5C55AF39-73E5-4C86-BC97-695E66F7325F}" dt="2024-10-21T12:11:06.707" v="2759" actId="20577"/>
        <pc:sldMkLst>
          <pc:docMk/>
          <pc:sldMk cId="1354499353" sldId="300"/>
        </pc:sldMkLst>
        <pc:spChg chg="mod">
          <ac:chgData name="Hanzhe Zhang" userId="65582b06f98ec6ac" providerId="LiveId" clId="{5C55AF39-73E5-4C86-BC97-695E66F7325F}" dt="2024-10-20T10:13:59.635" v="109"/>
          <ac:spMkLst>
            <pc:docMk/>
            <pc:sldMk cId="1354499353" sldId="300"/>
            <ac:spMk id="2" creationId="{1248DA38-E6F4-1AE8-03AD-445A3E4F63E7}"/>
          </ac:spMkLst>
        </pc:spChg>
        <pc:spChg chg="mod">
          <ac:chgData name="Hanzhe Zhang" userId="65582b06f98ec6ac" providerId="LiveId" clId="{5C55AF39-73E5-4C86-BC97-695E66F7325F}" dt="2024-10-21T12:11:06.707" v="2759" actId="20577"/>
          <ac:spMkLst>
            <pc:docMk/>
            <pc:sldMk cId="1354499353" sldId="300"/>
            <ac:spMk id="3" creationId="{1EA4315C-8610-09E9-2527-F8DC7ED8E91C}"/>
          </ac:spMkLst>
        </pc:spChg>
      </pc:sldChg>
      <pc:sldChg chg="modSp">
        <pc:chgData name="Hanzhe Zhang" userId="65582b06f98ec6ac" providerId="LiveId" clId="{5C55AF39-73E5-4C86-BC97-695E66F7325F}" dt="2024-10-20T10:13:59.635" v="109"/>
        <pc:sldMkLst>
          <pc:docMk/>
          <pc:sldMk cId="3486566262" sldId="301"/>
        </pc:sldMkLst>
        <pc:spChg chg="mod">
          <ac:chgData name="Hanzhe Zhang" userId="65582b06f98ec6ac" providerId="LiveId" clId="{5C55AF39-73E5-4C86-BC97-695E66F7325F}" dt="2024-10-20T10:13:59.635" v="109"/>
          <ac:spMkLst>
            <pc:docMk/>
            <pc:sldMk cId="3486566262" sldId="301"/>
            <ac:spMk id="2" creationId="{F7CE2A87-35A7-A247-3A8F-20E9F2CBF3E2}"/>
          </ac:spMkLst>
        </pc:spChg>
        <pc:spChg chg="mod">
          <ac:chgData name="Hanzhe Zhang" userId="65582b06f98ec6ac" providerId="LiveId" clId="{5C55AF39-73E5-4C86-BC97-695E66F7325F}" dt="2024-10-20T10:13:59.635" v="109"/>
          <ac:spMkLst>
            <pc:docMk/>
            <pc:sldMk cId="3486566262" sldId="301"/>
            <ac:spMk id="3" creationId="{C8F035DB-28C4-3B70-421A-DA6FEE4EF12F}"/>
          </ac:spMkLst>
        </pc:spChg>
      </pc:sldChg>
      <pc:sldChg chg="modSp mod">
        <pc:chgData name="Hanzhe Zhang" userId="65582b06f98ec6ac" providerId="LiveId" clId="{5C55AF39-73E5-4C86-BC97-695E66F7325F}" dt="2024-10-21T11:28:29.452" v="2151" actId="6549"/>
        <pc:sldMkLst>
          <pc:docMk/>
          <pc:sldMk cId="3320290147" sldId="302"/>
        </pc:sldMkLst>
        <pc:spChg chg="mod">
          <ac:chgData name="Hanzhe Zhang" userId="65582b06f98ec6ac" providerId="LiveId" clId="{5C55AF39-73E5-4C86-BC97-695E66F7325F}" dt="2024-10-21T11:28:29.452" v="2151" actId="6549"/>
          <ac:spMkLst>
            <pc:docMk/>
            <pc:sldMk cId="3320290147" sldId="302"/>
            <ac:spMk id="2" creationId="{96878BD5-08A5-5C5B-1EA2-EB3D5A84745E}"/>
          </ac:spMkLst>
        </pc:spChg>
        <pc:spChg chg="mod">
          <ac:chgData name="Hanzhe Zhang" userId="65582b06f98ec6ac" providerId="LiveId" clId="{5C55AF39-73E5-4C86-BC97-695E66F7325F}" dt="2024-10-21T03:45:04.089" v="837" actId="20577"/>
          <ac:spMkLst>
            <pc:docMk/>
            <pc:sldMk cId="3320290147" sldId="302"/>
            <ac:spMk id="3" creationId="{52A285E7-46CD-7D2B-5982-0E72F844D40E}"/>
          </ac:spMkLst>
        </pc:spChg>
        <pc:spChg chg="mod">
          <ac:chgData name="Hanzhe Zhang" userId="65582b06f98ec6ac" providerId="LiveId" clId="{5C55AF39-73E5-4C86-BC97-695E66F7325F}" dt="2024-10-21T03:50:07.147" v="856" actId="123"/>
          <ac:spMkLst>
            <pc:docMk/>
            <pc:sldMk cId="3320290147" sldId="302"/>
            <ac:spMk id="5" creationId="{65CBC919-1882-2A58-0DC1-165131BA9DFA}"/>
          </ac:spMkLst>
        </pc:spChg>
      </pc:sldChg>
      <pc:sldChg chg="modSp mod">
        <pc:chgData name="Hanzhe Zhang" userId="65582b06f98ec6ac" providerId="LiveId" clId="{5C55AF39-73E5-4C86-BC97-695E66F7325F}" dt="2024-10-21T11:28:35.160" v="2152" actId="6549"/>
        <pc:sldMkLst>
          <pc:docMk/>
          <pc:sldMk cId="893267656" sldId="303"/>
        </pc:sldMkLst>
        <pc:spChg chg="mod">
          <ac:chgData name="Hanzhe Zhang" userId="65582b06f98ec6ac" providerId="LiveId" clId="{5C55AF39-73E5-4C86-BC97-695E66F7325F}" dt="2024-10-21T11:28:35.160" v="2152" actId="6549"/>
          <ac:spMkLst>
            <pc:docMk/>
            <pc:sldMk cId="893267656" sldId="303"/>
            <ac:spMk id="2" creationId="{96984046-07D3-2234-3266-95AB34189A81}"/>
          </ac:spMkLst>
        </pc:spChg>
        <pc:spChg chg="mod">
          <ac:chgData name="Hanzhe Zhang" userId="65582b06f98ec6ac" providerId="LiveId" clId="{5C55AF39-73E5-4C86-BC97-695E66F7325F}" dt="2024-10-21T10:49:34.836" v="1515" actId="6549"/>
          <ac:spMkLst>
            <pc:docMk/>
            <pc:sldMk cId="893267656" sldId="303"/>
            <ac:spMk id="3" creationId="{B5EEFD1B-BF84-23AA-92DE-D70202D6A833}"/>
          </ac:spMkLst>
        </pc:spChg>
      </pc:sldChg>
      <pc:sldChg chg="addSp delSp modSp del mod">
        <pc:chgData name="Hanzhe Zhang" userId="65582b06f98ec6ac" providerId="LiveId" clId="{5C55AF39-73E5-4C86-BC97-695E66F7325F}" dt="2024-10-21T10:49:04.654" v="1511" actId="2696"/>
        <pc:sldMkLst>
          <pc:docMk/>
          <pc:sldMk cId="1492299998" sldId="304"/>
        </pc:sldMkLst>
        <pc:spChg chg="mod">
          <ac:chgData name="Hanzhe Zhang" userId="65582b06f98ec6ac" providerId="LiveId" clId="{5C55AF39-73E5-4C86-BC97-695E66F7325F}" dt="2024-10-20T10:13:59.635" v="109"/>
          <ac:spMkLst>
            <pc:docMk/>
            <pc:sldMk cId="1492299998" sldId="304"/>
            <ac:spMk id="2" creationId="{1429E5F8-BE5C-D6C0-51A6-B4C950FBEDF1}"/>
          </ac:spMkLst>
        </pc:spChg>
        <pc:spChg chg="mod">
          <ac:chgData name="Hanzhe Zhang" userId="65582b06f98ec6ac" providerId="LiveId" clId="{5C55AF39-73E5-4C86-BC97-695E66F7325F}" dt="2024-10-21T09:42:24.536" v="1191" actId="27636"/>
          <ac:spMkLst>
            <pc:docMk/>
            <pc:sldMk cId="1492299998" sldId="304"/>
            <ac:spMk id="3" creationId="{4D1CA556-22E9-B226-9E86-80F91F1F31B1}"/>
          </ac:spMkLst>
        </pc:spChg>
        <pc:spChg chg="del mod">
          <ac:chgData name="Hanzhe Zhang" userId="65582b06f98ec6ac" providerId="LiveId" clId="{5C55AF39-73E5-4C86-BC97-695E66F7325F}" dt="2024-10-21T03:52:07.100" v="858" actId="478"/>
          <ac:spMkLst>
            <pc:docMk/>
            <pc:sldMk cId="1492299998" sldId="304"/>
            <ac:spMk id="5" creationId="{E2069F62-6F5E-A19D-05F6-BDD8069F1C09}"/>
          </ac:spMkLst>
        </pc:spChg>
        <pc:spChg chg="add mod">
          <ac:chgData name="Hanzhe Zhang" userId="65582b06f98ec6ac" providerId="LiveId" clId="{5C55AF39-73E5-4C86-BC97-695E66F7325F}" dt="2024-10-21T09:55:28.680" v="1236"/>
          <ac:spMkLst>
            <pc:docMk/>
            <pc:sldMk cId="1492299998" sldId="304"/>
            <ac:spMk id="6" creationId="{B1FFBFEF-9E23-745E-51E5-98A1204F6CFC}"/>
          </ac:spMkLst>
        </pc:spChg>
        <pc:spChg chg="add mod">
          <ac:chgData name="Hanzhe Zhang" userId="65582b06f98ec6ac" providerId="LiveId" clId="{5C55AF39-73E5-4C86-BC97-695E66F7325F}" dt="2024-10-21T09:55:28.680" v="1236"/>
          <ac:spMkLst>
            <pc:docMk/>
            <pc:sldMk cId="1492299998" sldId="304"/>
            <ac:spMk id="7" creationId="{EBACAABD-BC32-AE86-23F6-495218D7132B}"/>
          </ac:spMkLst>
        </pc:spChg>
        <pc:graphicFrameChg chg="add mod">
          <ac:chgData name="Hanzhe Zhang" userId="65582b06f98ec6ac" providerId="LiveId" clId="{5C55AF39-73E5-4C86-BC97-695E66F7325F}" dt="2024-10-21T09:55:27.428" v="1235" actId="14100"/>
          <ac:graphicFrameMkLst>
            <pc:docMk/>
            <pc:sldMk cId="1492299998" sldId="304"/>
            <ac:graphicFrameMk id="4" creationId="{777FD6E2-9ABD-3683-8C71-A76180D87038}"/>
          </ac:graphicFrameMkLst>
        </pc:graphicFrameChg>
      </pc:sldChg>
      <pc:sldChg chg="modSp add mod">
        <pc:chgData name="Hanzhe Zhang" userId="65582b06f98ec6ac" providerId="LiveId" clId="{5C55AF39-73E5-4C86-BC97-695E66F7325F}" dt="2024-10-21T11:44:40.719" v="2447" actId="12"/>
        <pc:sldMkLst>
          <pc:docMk/>
          <pc:sldMk cId="1896092503" sldId="304"/>
        </pc:sldMkLst>
        <pc:spChg chg="mod">
          <ac:chgData name="Hanzhe Zhang" userId="65582b06f98ec6ac" providerId="LiveId" clId="{5C55AF39-73E5-4C86-BC97-695E66F7325F}" dt="2024-10-21T11:44:40.719" v="2447" actId="12"/>
          <ac:spMkLst>
            <pc:docMk/>
            <pc:sldMk cId="1896092503" sldId="304"/>
            <ac:spMk id="3" creationId="{4D1CA556-22E9-B226-9E86-80F91F1F31B1}"/>
          </ac:spMkLst>
        </pc:spChg>
      </pc:sldChg>
      <pc:sldChg chg="modSp del">
        <pc:chgData name="Hanzhe Zhang" userId="65582b06f98ec6ac" providerId="LiveId" clId="{5C55AF39-73E5-4C86-BC97-695E66F7325F}" dt="2024-10-21T03:17:55.865" v="193" actId="47"/>
        <pc:sldMkLst>
          <pc:docMk/>
          <pc:sldMk cId="4236947007" sldId="305"/>
        </pc:sldMkLst>
        <pc:spChg chg="mod">
          <ac:chgData name="Hanzhe Zhang" userId="65582b06f98ec6ac" providerId="LiveId" clId="{5C55AF39-73E5-4C86-BC97-695E66F7325F}" dt="2024-10-20T10:13:59.635" v="109"/>
          <ac:spMkLst>
            <pc:docMk/>
            <pc:sldMk cId="4236947007" sldId="305"/>
            <ac:spMk id="2" creationId="{C5AAAEE2-D334-1085-66AE-9607067443D3}"/>
          </ac:spMkLst>
        </pc:spChg>
        <pc:graphicFrameChg chg="mod">
          <ac:chgData name="Hanzhe Zhang" userId="65582b06f98ec6ac" providerId="LiveId" clId="{5C55AF39-73E5-4C86-BC97-695E66F7325F}" dt="2024-10-20T10:13:45.776" v="98"/>
          <ac:graphicFrameMkLst>
            <pc:docMk/>
            <pc:sldMk cId="4236947007" sldId="305"/>
            <ac:graphicFrameMk id="4" creationId="{46402DE0-AF32-24C3-2F0A-2031B286EE00}"/>
          </ac:graphicFrameMkLst>
        </pc:graphicFrameChg>
      </pc:sldChg>
      <pc:sldChg chg="modSp mod ord">
        <pc:chgData name="Hanzhe Zhang" userId="65582b06f98ec6ac" providerId="LiveId" clId="{5C55AF39-73E5-4C86-BC97-695E66F7325F}" dt="2024-10-21T12:15:37.121" v="2824" actId="255"/>
        <pc:sldMkLst>
          <pc:docMk/>
          <pc:sldMk cId="3960920075" sldId="306"/>
        </pc:sldMkLst>
        <pc:spChg chg="mod">
          <ac:chgData name="Hanzhe Zhang" userId="65582b06f98ec6ac" providerId="LiveId" clId="{5C55AF39-73E5-4C86-BC97-695E66F7325F}" dt="2024-10-21T09:31:48.204" v="970" actId="20577"/>
          <ac:spMkLst>
            <pc:docMk/>
            <pc:sldMk cId="3960920075" sldId="306"/>
            <ac:spMk id="2" creationId="{617DC33A-FB62-D60F-175F-D7C4BEE22628}"/>
          </ac:spMkLst>
        </pc:spChg>
        <pc:spChg chg="mod">
          <ac:chgData name="Hanzhe Zhang" userId="65582b06f98ec6ac" providerId="LiveId" clId="{5C55AF39-73E5-4C86-BC97-695E66F7325F}" dt="2024-10-21T12:15:37.121" v="2824" actId="255"/>
          <ac:spMkLst>
            <pc:docMk/>
            <pc:sldMk cId="3960920075" sldId="306"/>
            <ac:spMk id="3" creationId="{DC5FB9EE-5F6D-4082-E610-B4F1DD562C77}"/>
          </ac:spMkLst>
        </pc:spChg>
      </pc:sldChg>
      <pc:sldChg chg="addSp delSp modSp add mod">
        <pc:chgData name="Hanzhe Zhang" userId="65582b06f98ec6ac" providerId="LiveId" clId="{5C55AF39-73E5-4C86-BC97-695E66F7325F}" dt="2024-10-21T09:28:37.145" v="958" actId="255"/>
        <pc:sldMkLst>
          <pc:docMk/>
          <pc:sldMk cId="2150040944" sldId="307"/>
        </pc:sldMkLst>
        <pc:spChg chg="mod">
          <ac:chgData name="Hanzhe Zhang" userId="65582b06f98ec6ac" providerId="LiveId" clId="{5C55AF39-73E5-4C86-BC97-695E66F7325F}" dt="2024-10-21T09:25:24.943" v="942" actId="20577"/>
          <ac:spMkLst>
            <pc:docMk/>
            <pc:sldMk cId="2150040944" sldId="307"/>
            <ac:spMk id="2" creationId="{617DC33A-FB62-D60F-175F-D7C4BEE22628}"/>
          </ac:spMkLst>
        </pc:spChg>
        <pc:spChg chg="add del mod">
          <ac:chgData name="Hanzhe Zhang" userId="65582b06f98ec6ac" providerId="LiveId" clId="{5C55AF39-73E5-4C86-BC97-695E66F7325F}" dt="2024-10-21T09:28:37.145" v="958" actId="255"/>
          <ac:spMkLst>
            <pc:docMk/>
            <pc:sldMk cId="2150040944" sldId="307"/>
            <ac:spMk id="3" creationId="{DC5FB9EE-5F6D-4082-E610-B4F1DD562C77}"/>
          </ac:spMkLst>
        </pc:spChg>
        <pc:spChg chg="add">
          <ac:chgData name="Hanzhe Zhang" userId="65582b06f98ec6ac" providerId="LiveId" clId="{5C55AF39-73E5-4C86-BC97-695E66F7325F}" dt="2024-10-21T09:27:36.318" v="943"/>
          <ac:spMkLst>
            <pc:docMk/>
            <pc:sldMk cId="2150040944" sldId="307"/>
            <ac:spMk id="4" creationId="{F6401F0D-F8EF-3A39-8482-FD7636CAE098}"/>
          </ac:spMkLst>
        </pc:spChg>
        <pc:spChg chg="add mod">
          <ac:chgData name="Hanzhe Zhang" userId="65582b06f98ec6ac" providerId="LiveId" clId="{5C55AF39-73E5-4C86-BC97-695E66F7325F}" dt="2024-10-21T09:27:41.920" v="947"/>
          <ac:spMkLst>
            <pc:docMk/>
            <pc:sldMk cId="2150040944" sldId="307"/>
            <ac:spMk id="5" creationId="{AD7274DE-6A11-9A74-450D-BB41598473E9}"/>
          </ac:spMkLst>
        </pc:spChg>
      </pc:sldChg>
      <pc:sldChg chg="modSp add del mod">
        <pc:chgData name="Hanzhe Zhang" userId="65582b06f98ec6ac" providerId="LiveId" clId="{5C55AF39-73E5-4C86-BC97-695E66F7325F}" dt="2024-10-21T11:31:49.005" v="2231" actId="2696"/>
        <pc:sldMkLst>
          <pc:docMk/>
          <pc:sldMk cId="2238462907" sldId="308"/>
        </pc:sldMkLst>
        <pc:graphicFrameChg chg="modGraphic">
          <ac:chgData name="Hanzhe Zhang" userId="65582b06f98ec6ac" providerId="LiveId" clId="{5C55AF39-73E5-4C86-BC97-695E66F7325F}" dt="2024-10-21T11:17:15.782" v="1930" actId="207"/>
          <ac:graphicFrameMkLst>
            <pc:docMk/>
            <pc:sldMk cId="2238462907" sldId="308"/>
            <ac:graphicFrameMk id="14" creationId="{B808CBB0-4C69-A95D-F0E0-4134D392CE04}"/>
          </ac:graphicFrameMkLst>
        </pc:graphicFrameChg>
      </pc:sldChg>
      <pc:sldChg chg="modSp add mod">
        <pc:chgData name="Hanzhe Zhang" userId="65582b06f98ec6ac" providerId="LiveId" clId="{5C55AF39-73E5-4C86-BC97-695E66F7325F}" dt="2024-10-21T12:17:33.608" v="2866"/>
        <pc:sldMkLst>
          <pc:docMk/>
          <pc:sldMk cId="2872421322" sldId="308"/>
        </pc:sldMkLst>
        <pc:graphicFrameChg chg="mod modGraphic">
          <ac:chgData name="Hanzhe Zhang" userId="65582b06f98ec6ac" providerId="LiveId" clId="{5C55AF39-73E5-4C86-BC97-695E66F7325F}" dt="2024-10-21T12:17:33.608" v="2866"/>
          <ac:graphicFrameMkLst>
            <pc:docMk/>
            <pc:sldMk cId="2872421322" sldId="308"/>
            <ac:graphicFrameMk id="14" creationId="{B808CBB0-4C69-A95D-F0E0-4134D392CE04}"/>
          </ac:graphicFrameMkLst>
        </pc:graphicFrameChg>
      </pc:sldChg>
      <pc:sldChg chg="addSp delSp modSp new del mod ord">
        <pc:chgData name="Hanzhe Zhang" userId="65582b06f98ec6ac" providerId="LiveId" clId="{5C55AF39-73E5-4C86-BC97-695E66F7325F}" dt="2024-10-21T10:52:07.810" v="1526" actId="2696"/>
        <pc:sldMkLst>
          <pc:docMk/>
          <pc:sldMk cId="3051642882" sldId="308"/>
        </pc:sldMkLst>
        <pc:spChg chg="del">
          <ac:chgData name="Hanzhe Zhang" userId="65582b06f98ec6ac" providerId="LiveId" clId="{5C55AF39-73E5-4C86-BC97-695E66F7325F}" dt="2024-10-21T09:56:22.444" v="1244" actId="478"/>
          <ac:spMkLst>
            <pc:docMk/>
            <pc:sldMk cId="3051642882" sldId="308"/>
            <ac:spMk id="2" creationId="{5BAFED73-7613-F01B-51B9-A8804BE83A9A}"/>
          </ac:spMkLst>
        </pc:spChg>
        <pc:spChg chg="del">
          <ac:chgData name="Hanzhe Zhang" userId="65582b06f98ec6ac" providerId="LiveId" clId="{5C55AF39-73E5-4C86-BC97-695E66F7325F}" dt="2024-10-21T09:55:40.410" v="1238"/>
          <ac:spMkLst>
            <pc:docMk/>
            <pc:sldMk cId="3051642882" sldId="308"/>
            <ac:spMk id="3" creationId="{43EC90F1-F27A-9BB6-CE89-E35C419C452A}"/>
          </ac:spMkLst>
        </pc:spChg>
        <pc:spChg chg="del">
          <ac:chgData name="Hanzhe Zhang" userId="65582b06f98ec6ac" providerId="LiveId" clId="{5C55AF39-73E5-4C86-BC97-695E66F7325F}" dt="2024-10-21T09:59:04.278" v="1260" actId="478"/>
          <ac:spMkLst>
            <pc:docMk/>
            <pc:sldMk cId="3051642882" sldId="308"/>
            <ac:spMk id="4" creationId="{72EA6DA6-8138-1BC3-5C36-F27820E9DEB1}"/>
          </ac:spMkLst>
        </pc:spChg>
        <pc:spChg chg="add del mod">
          <ac:chgData name="Hanzhe Zhang" userId="65582b06f98ec6ac" providerId="LiveId" clId="{5C55AF39-73E5-4C86-BC97-695E66F7325F}" dt="2024-10-21T09:55:49.015" v="1240" actId="478"/>
          <ac:spMkLst>
            <pc:docMk/>
            <pc:sldMk cId="3051642882" sldId="308"/>
            <ac:spMk id="6" creationId="{AC512B33-CDD0-E0B7-5D6A-9915935D17FB}"/>
          </ac:spMkLst>
        </pc:spChg>
        <pc:spChg chg="add del mod">
          <ac:chgData name="Hanzhe Zhang" userId="65582b06f98ec6ac" providerId="LiveId" clId="{5C55AF39-73E5-4C86-BC97-695E66F7325F}" dt="2024-10-21T09:55:49.015" v="1240" actId="478"/>
          <ac:spMkLst>
            <pc:docMk/>
            <pc:sldMk cId="3051642882" sldId="308"/>
            <ac:spMk id="7" creationId="{60656521-66EF-FF15-248A-9BFAF7ABABD7}"/>
          </ac:spMkLst>
        </pc:spChg>
        <pc:spChg chg="add del mod">
          <ac:chgData name="Hanzhe Zhang" userId="65582b06f98ec6ac" providerId="LiveId" clId="{5C55AF39-73E5-4C86-BC97-695E66F7325F}" dt="2024-10-21T09:56:06.378" v="1241"/>
          <ac:spMkLst>
            <pc:docMk/>
            <pc:sldMk cId="3051642882" sldId="308"/>
            <ac:spMk id="8" creationId="{190BF369-393D-683F-FB5E-BFCF253F5F2C}"/>
          </ac:spMkLst>
        </pc:spChg>
        <pc:spChg chg="add del mod">
          <ac:chgData name="Hanzhe Zhang" userId="65582b06f98ec6ac" providerId="LiveId" clId="{5C55AF39-73E5-4C86-BC97-695E66F7325F}" dt="2024-10-21T09:57:02.762" v="1250" actId="478"/>
          <ac:spMkLst>
            <pc:docMk/>
            <pc:sldMk cId="3051642882" sldId="308"/>
            <ac:spMk id="10" creationId="{50B87283-7506-3D66-0B02-7FD90FA91F46}"/>
          </ac:spMkLst>
        </pc:spChg>
        <pc:spChg chg="add del mod">
          <ac:chgData name="Hanzhe Zhang" userId="65582b06f98ec6ac" providerId="LiveId" clId="{5C55AF39-73E5-4C86-BC97-695E66F7325F}" dt="2024-10-21T09:56:16.603" v="1243" actId="478"/>
          <ac:spMkLst>
            <pc:docMk/>
            <pc:sldMk cId="3051642882" sldId="308"/>
            <ac:spMk id="11" creationId="{6ADEDF88-2D8D-2317-8C4B-3A6FFB82F9DF}"/>
          </ac:spMkLst>
        </pc:spChg>
        <pc:spChg chg="add del mod">
          <ac:chgData name="Hanzhe Zhang" userId="65582b06f98ec6ac" providerId="LiveId" clId="{5C55AF39-73E5-4C86-BC97-695E66F7325F}" dt="2024-10-21T09:59:02.045" v="1259" actId="478"/>
          <ac:spMkLst>
            <pc:docMk/>
            <pc:sldMk cId="3051642882" sldId="308"/>
            <ac:spMk id="13" creationId="{2E1EE379-96BC-E5A4-BBF8-6C2D826F930D}"/>
          </ac:spMkLst>
        </pc:spChg>
        <pc:spChg chg="add del mod">
          <ac:chgData name="Hanzhe Zhang" userId="65582b06f98ec6ac" providerId="LiveId" clId="{5C55AF39-73E5-4C86-BC97-695E66F7325F}" dt="2024-10-21T10:00:47.007" v="1269" actId="478"/>
          <ac:spMkLst>
            <pc:docMk/>
            <pc:sldMk cId="3051642882" sldId="308"/>
            <ac:spMk id="16" creationId="{F9B6A37D-E8BC-76E2-8834-04C1891988D5}"/>
          </ac:spMkLst>
        </pc:spChg>
        <pc:graphicFrameChg chg="add del mod">
          <ac:chgData name="Hanzhe Zhang" userId="65582b06f98ec6ac" providerId="LiveId" clId="{5C55AF39-73E5-4C86-BC97-695E66F7325F}" dt="2024-10-21T09:55:49.015" v="1240" actId="478"/>
          <ac:graphicFrameMkLst>
            <pc:docMk/>
            <pc:sldMk cId="3051642882" sldId="308"/>
            <ac:graphicFrameMk id="5" creationId="{3E767F53-9103-25F1-6142-B3A5B649DF34}"/>
          </ac:graphicFrameMkLst>
        </pc:graphicFrameChg>
        <pc:graphicFrameChg chg="add del mod modGraphic">
          <ac:chgData name="Hanzhe Zhang" userId="65582b06f98ec6ac" providerId="LiveId" clId="{5C55AF39-73E5-4C86-BC97-695E66F7325F}" dt="2024-10-21T09:58:59.455" v="1258" actId="21"/>
          <ac:graphicFrameMkLst>
            <pc:docMk/>
            <pc:sldMk cId="3051642882" sldId="308"/>
            <ac:graphicFrameMk id="9" creationId="{B808CBB0-4C69-A95D-F0E0-4134D392CE04}"/>
          </ac:graphicFrameMkLst>
        </pc:graphicFrameChg>
        <pc:graphicFrameChg chg="add del mod modGraphic">
          <ac:chgData name="Hanzhe Zhang" userId="65582b06f98ec6ac" providerId="LiveId" clId="{5C55AF39-73E5-4C86-BC97-695E66F7325F}" dt="2024-10-21T10:46:15.026" v="1505" actId="21"/>
          <ac:graphicFrameMkLst>
            <pc:docMk/>
            <pc:sldMk cId="3051642882" sldId="308"/>
            <ac:graphicFrameMk id="14" creationId="{B808CBB0-4C69-A95D-F0E0-4134D392CE04}"/>
          </ac:graphicFrameMkLst>
        </pc:graphicFrameChg>
      </pc:sldChg>
      <pc:sldChg chg="addSp delSp modSp new mod setBg">
        <pc:chgData name="Hanzhe Zhang" userId="65582b06f98ec6ac" providerId="LiveId" clId="{5C55AF39-73E5-4C86-BC97-695E66F7325F}" dt="2024-10-21T11:28:58.120" v="2195" actId="1036"/>
        <pc:sldMkLst>
          <pc:docMk/>
          <pc:sldMk cId="945973812" sldId="309"/>
        </pc:sldMkLst>
        <pc:spChg chg="del">
          <ac:chgData name="Hanzhe Zhang" userId="65582b06f98ec6ac" providerId="LiveId" clId="{5C55AF39-73E5-4C86-BC97-695E66F7325F}" dt="2024-10-21T10:09:59.310" v="1315" actId="478"/>
          <ac:spMkLst>
            <pc:docMk/>
            <pc:sldMk cId="945973812" sldId="309"/>
            <ac:spMk id="2" creationId="{9C4EDE9D-EAA0-40C6-300C-BFFC7352106E}"/>
          </ac:spMkLst>
        </pc:spChg>
        <pc:spChg chg="del">
          <ac:chgData name="Hanzhe Zhang" userId="65582b06f98ec6ac" providerId="LiveId" clId="{5C55AF39-73E5-4C86-BC97-695E66F7325F}" dt="2024-10-21T10:10:01.150" v="1316" actId="478"/>
          <ac:spMkLst>
            <pc:docMk/>
            <pc:sldMk cId="945973812" sldId="309"/>
            <ac:spMk id="3" creationId="{4C55AF74-16A2-525B-F04B-059DDD1CA42D}"/>
          </ac:spMkLst>
        </pc:spChg>
        <pc:spChg chg="del">
          <ac:chgData name="Hanzhe Zhang" userId="65582b06f98ec6ac" providerId="LiveId" clId="{5C55AF39-73E5-4C86-BC97-695E66F7325F}" dt="2024-10-21T10:10:03.949" v="1317" actId="478"/>
          <ac:spMkLst>
            <pc:docMk/>
            <pc:sldMk cId="945973812" sldId="309"/>
            <ac:spMk id="4" creationId="{4D452C62-848F-1F2D-20CC-9F109E450BB6}"/>
          </ac:spMkLst>
        </pc:spChg>
        <pc:grpChg chg="add del">
          <ac:chgData name="Hanzhe Zhang" userId="65582b06f98ec6ac" providerId="LiveId" clId="{5C55AF39-73E5-4C86-BC97-695E66F7325F}" dt="2024-10-21T10:11:34.211" v="1327" actId="26606"/>
          <ac:grpSpMkLst>
            <pc:docMk/>
            <pc:sldMk cId="945973812" sldId="309"/>
            <ac:grpSpMk id="12" creationId="{A182C109-9E4C-3C96-8794-9411573CBDAF}"/>
          </ac:grpSpMkLst>
        </pc:grpChg>
        <pc:graphicFrameChg chg="add del mod">
          <ac:chgData name="Hanzhe Zhang" userId="65582b06f98ec6ac" providerId="LiveId" clId="{5C55AF39-73E5-4C86-BC97-695E66F7325F}" dt="2024-10-21T10:10:21.408" v="1322" actId="478"/>
          <ac:graphicFrameMkLst>
            <pc:docMk/>
            <pc:sldMk cId="945973812" sldId="309"/>
            <ac:graphicFrameMk id="5" creationId="{F85A6B1C-8835-979C-1514-F88D648FF43C}"/>
          </ac:graphicFrameMkLst>
        </pc:graphicFrameChg>
        <pc:picChg chg="add mod">
          <ac:chgData name="Hanzhe Zhang" userId="65582b06f98ec6ac" providerId="LiveId" clId="{5C55AF39-73E5-4C86-BC97-695E66F7325F}" dt="2024-10-21T11:28:58.120" v="2195" actId="1036"/>
          <ac:picMkLst>
            <pc:docMk/>
            <pc:sldMk cId="945973812" sldId="309"/>
            <ac:picMk id="7" creationId="{C28DD07E-FAE0-C3DD-F1DA-DFCBE6CA99B4}"/>
          </ac:picMkLst>
        </pc:picChg>
      </pc:sldChg>
      <pc:sldChg chg="addSp modSp add mod">
        <pc:chgData name="Hanzhe Zhang" userId="65582b06f98ec6ac" providerId="LiveId" clId="{5C55AF39-73E5-4C86-BC97-695E66F7325F}" dt="2024-10-21T12:01:49.463" v="2648"/>
        <pc:sldMkLst>
          <pc:docMk/>
          <pc:sldMk cId="799360347" sldId="310"/>
        </pc:sldMkLst>
        <pc:spChg chg="mod">
          <ac:chgData name="Hanzhe Zhang" userId="65582b06f98ec6ac" providerId="LiveId" clId="{5C55AF39-73E5-4C86-BC97-695E66F7325F}" dt="2024-10-21T11:28:13.634" v="2150" actId="20577"/>
          <ac:spMkLst>
            <pc:docMk/>
            <pc:sldMk cId="799360347" sldId="310"/>
            <ac:spMk id="2" creationId="{1FE7E083-B301-B04D-6215-059699B33060}"/>
          </ac:spMkLst>
        </pc:spChg>
        <pc:spChg chg="mod">
          <ac:chgData name="Hanzhe Zhang" userId="65582b06f98ec6ac" providerId="LiveId" clId="{5C55AF39-73E5-4C86-BC97-695E66F7325F}" dt="2024-10-21T12:01:16.720" v="2643" actId="14100"/>
          <ac:spMkLst>
            <pc:docMk/>
            <pc:sldMk cId="799360347" sldId="310"/>
            <ac:spMk id="3" creationId="{38050107-CAAE-B09B-4349-E1AF0C454E23}"/>
          </ac:spMkLst>
        </pc:spChg>
        <pc:graphicFrameChg chg="add mod modGraphic">
          <ac:chgData name="Hanzhe Zhang" userId="65582b06f98ec6ac" providerId="LiveId" clId="{5C55AF39-73E5-4C86-BC97-695E66F7325F}" dt="2024-10-21T12:01:49.463" v="2648"/>
          <ac:graphicFrameMkLst>
            <pc:docMk/>
            <pc:sldMk cId="799360347" sldId="310"/>
            <ac:graphicFrameMk id="4" creationId="{BBD7CF9A-4158-0A03-8466-EFECC67791CE}"/>
          </ac:graphicFrameMkLst>
        </pc:graphicFrameChg>
      </pc:sldChg>
      <pc:sldChg chg="addSp delSp modSp add mod">
        <pc:chgData name="Hanzhe Zhang" userId="65582b06f98ec6ac" providerId="LiveId" clId="{5C55AF39-73E5-4C86-BC97-695E66F7325F}" dt="2024-10-21T12:02:04.932" v="2650"/>
        <pc:sldMkLst>
          <pc:docMk/>
          <pc:sldMk cId="1382716939" sldId="311"/>
        </pc:sldMkLst>
        <pc:spChg chg="del">
          <ac:chgData name="Hanzhe Zhang" userId="65582b06f98ec6ac" providerId="LiveId" clId="{5C55AF39-73E5-4C86-BC97-695E66F7325F}" dt="2024-10-21T11:09:35.259" v="1731" actId="478"/>
          <ac:spMkLst>
            <pc:docMk/>
            <pc:sldMk cId="1382716939" sldId="311"/>
            <ac:spMk id="2" creationId="{D96DFF69-455B-4B88-F33A-B1B7B234F2BD}"/>
          </ac:spMkLst>
        </pc:spChg>
        <pc:spChg chg="add del mod">
          <ac:chgData name="Hanzhe Zhang" userId="65582b06f98ec6ac" providerId="LiveId" clId="{5C55AF39-73E5-4C86-BC97-695E66F7325F}" dt="2024-10-21T11:09:37.347" v="1732" actId="478"/>
          <ac:spMkLst>
            <pc:docMk/>
            <pc:sldMk cId="1382716939" sldId="311"/>
            <ac:spMk id="5" creationId="{639465A3-2D6F-5353-03AC-7CA9DE4FCDA4}"/>
          </ac:spMkLst>
        </pc:spChg>
        <pc:graphicFrameChg chg="mod modGraphic">
          <ac:chgData name="Hanzhe Zhang" userId="65582b06f98ec6ac" providerId="LiveId" clId="{5C55AF39-73E5-4C86-BC97-695E66F7325F}" dt="2024-10-21T11:40:02.350" v="2273" actId="20577"/>
          <ac:graphicFrameMkLst>
            <pc:docMk/>
            <pc:sldMk cId="1382716939" sldId="311"/>
            <ac:graphicFrameMk id="4" creationId="{4BFF67C2-9EC6-56A0-80E5-780894B50832}"/>
          </ac:graphicFrameMkLst>
        </pc:graphicFrameChg>
        <pc:graphicFrameChg chg="add del mod modGraphic">
          <ac:chgData name="Hanzhe Zhang" userId="65582b06f98ec6ac" providerId="LiveId" clId="{5C55AF39-73E5-4C86-BC97-695E66F7325F}" dt="2024-10-21T12:02:04.202" v="2649" actId="478"/>
          <ac:graphicFrameMkLst>
            <pc:docMk/>
            <pc:sldMk cId="1382716939" sldId="311"/>
            <ac:graphicFrameMk id="6" creationId="{BBAFB040-C6FD-386D-5993-08C470A62E62}"/>
          </ac:graphicFrameMkLst>
        </pc:graphicFrameChg>
        <pc:graphicFrameChg chg="add mod">
          <ac:chgData name="Hanzhe Zhang" userId="65582b06f98ec6ac" providerId="LiveId" clId="{5C55AF39-73E5-4C86-BC97-695E66F7325F}" dt="2024-10-21T12:02:04.932" v="2650"/>
          <ac:graphicFrameMkLst>
            <pc:docMk/>
            <pc:sldMk cId="1382716939" sldId="311"/>
            <ac:graphicFrameMk id="7" creationId="{AFF57797-EBBF-06B8-7A33-0B0A0097F673}"/>
          </ac:graphicFrameMkLst>
        </pc:graphicFrameChg>
      </pc:sldChg>
      <pc:sldChg chg="addSp modSp add mod">
        <pc:chgData name="Hanzhe Zhang" userId="65582b06f98ec6ac" providerId="LiveId" clId="{5C55AF39-73E5-4C86-BC97-695E66F7325F}" dt="2024-10-21T12:09:30.384" v="2735" actId="27636"/>
        <pc:sldMkLst>
          <pc:docMk/>
          <pc:sldMk cId="1485284181" sldId="312"/>
        </pc:sldMkLst>
        <pc:spChg chg="mod">
          <ac:chgData name="Hanzhe Zhang" userId="65582b06f98ec6ac" providerId="LiveId" clId="{5C55AF39-73E5-4C86-BC97-695E66F7325F}" dt="2024-10-21T11:40:32.889" v="2289" actId="20577"/>
          <ac:spMkLst>
            <pc:docMk/>
            <pc:sldMk cId="1485284181" sldId="312"/>
            <ac:spMk id="2" creationId="{1FE7E083-B301-B04D-6215-059699B33060}"/>
          </ac:spMkLst>
        </pc:spChg>
        <pc:spChg chg="mod">
          <ac:chgData name="Hanzhe Zhang" userId="65582b06f98ec6ac" providerId="LiveId" clId="{5C55AF39-73E5-4C86-BC97-695E66F7325F}" dt="2024-10-21T12:09:30.384" v="2735" actId="27636"/>
          <ac:spMkLst>
            <pc:docMk/>
            <pc:sldMk cId="1485284181" sldId="312"/>
            <ac:spMk id="3" creationId="{38050107-CAAE-B09B-4349-E1AF0C454E23}"/>
          </ac:spMkLst>
        </pc:spChg>
        <pc:graphicFrameChg chg="add mod">
          <ac:chgData name="Hanzhe Zhang" userId="65582b06f98ec6ac" providerId="LiveId" clId="{5C55AF39-73E5-4C86-BC97-695E66F7325F}" dt="2024-10-21T12:08:50.578" v="2727"/>
          <ac:graphicFrameMkLst>
            <pc:docMk/>
            <pc:sldMk cId="1485284181" sldId="312"/>
            <ac:graphicFrameMk id="4" creationId="{AFCB2FFD-30B2-0C39-1F53-A5B61C05AF51}"/>
          </ac:graphicFrameMkLst>
        </pc:graphicFrameChg>
      </pc:sldChg>
      <pc:sldChg chg="new del">
        <pc:chgData name="Hanzhe Zhang" userId="65582b06f98ec6ac" providerId="LiveId" clId="{5C55AF39-73E5-4C86-BC97-695E66F7325F}" dt="2024-10-21T12:01:24.923" v="2645" actId="680"/>
        <pc:sldMkLst>
          <pc:docMk/>
          <pc:sldMk cId="121557333" sldId="313"/>
        </pc:sldMkLst>
      </pc:sldChg>
      <pc:sldMasterChg chg="delSp mod">
        <pc:chgData name="Hanzhe Zhang" userId="65582b06f98ec6ac" providerId="LiveId" clId="{5C55AF39-73E5-4C86-BC97-695E66F7325F}" dt="2024-10-20T10:01:32.278" v="41" actId="478"/>
        <pc:sldMasterMkLst>
          <pc:docMk/>
          <pc:sldMasterMk cId="2348606596" sldId="2147483648"/>
        </pc:sldMasterMkLst>
        <pc:picChg chg="del">
          <ac:chgData name="Hanzhe Zhang" userId="65582b06f98ec6ac" providerId="LiveId" clId="{5C55AF39-73E5-4C86-BC97-695E66F7325F}" dt="2024-10-20T10:00:49.696" v="40" actId="478"/>
          <ac:picMkLst>
            <pc:docMk/>
            <pc:sldMasterMk cId="2348606596" sldId="2147483648"/>
            <ac:picMk id="4" creationId="{00000000-0000-0000-0000-000000000000}"/>
          </ac:picMkLst>
        </pc:picChg>
        <pc:picChg chg="del">
          <ac:chgData name="Hanzhe Zhang" userId="65582b06f98ec6ac" providerId="LiveId" clId="{5C55AF39-73E5-4C86-BC97-695E66F7325F}" dt="2024-10-20T10:01:32.278" v="41" actId="478"/>
          <ac:picMkLst>
            <pc:docMk/>
            <pc:sldMasterMk cId="2348606596" sldId="2147483648"/>
            <ac:picMk id="8" creationId="{00000000-0000-0000-0000-000000000000}"/>
          </ac:picMkLst>
        </pc:pic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Test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D110A7-25D3-42DC-8C7C-60E824E0DE0D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45985-28A6-4110-8B1E-CBC77712D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64551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Test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8CE345-8F24-493A-9035-E81CE22E2BAB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60F69-635C-45E6-93F6-9ADDAE7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49490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860F69-635C-45E6-93F6-9ADDAE785E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474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386A0-FF8E-5979-9370-4D0A26C03B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7223A-FF5C-5DC8-B00F-D245DD5567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476B9-A19E-7199-D721-5FD72B9E5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F5DC1-D74F-EEB2-572D-D1E438CC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3114B-4E9C-5399-83EB-1A80570A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130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FFAB6-67CB-3DDB-A7EB-F5AB96C04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DDAB8C-9BD0-B61E-4297-87990B59B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AEAE1-1F7A-8C00-34D5-706F66992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9F471-769D-7D34-6710-F43D29DD7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CB458-CA95-ADB9-0C8C-36B59B5DB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944590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C6FF7-C953-604C-ADB5-EEC08BDDFC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6335AB-3F16-3134-28B2-C8D32063C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E06FD-0871-C011-35EC-E1C013322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EAA88-CE8F-2958-7A6F-6A6CC9E58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016F4-3E6B-DD5B-8329-F69FA551E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667591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44F08-8F38-7F6A-8B42-1E1BD6046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D7272-5E7F-C31A-79BD-8A4C6FD92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485B3-DB9A-83AA-BD27-84FF606E8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C07EC-AB63-8B02-3FB5-11E0B5A22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07535-B269-EB3C-D321-F83FD8E52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335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17558-E6E3-E846-1EE2-27D021207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92503-6783-5A5A-8D6B-4ED71F684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DC010-84D9-41AF-C529-DE7B2889C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4B242-D5CB-C9DA-ADD2-25810DA22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D5314-E324-0A32-9A99-BEA4DB928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876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7B450-C470-6576-7B96-A67CF8A38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D561A-7C01-E046-FAB0-C370BAE9AA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F1F728-E2FB-BCA4-8F6C-EC16C14FF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66546-E0E5-FEB4-D230-AF860BFA5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5D3A6E-32AB-A431-CCB2-F621E3673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B07490-1028-8113-DECD-6B9FE846D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618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F7752-B2ED-0630-6648-5F872D176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681D4-74E0-9F57-1CC3-2DAEB72AA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05B566-E22C-A14F-B4DA-042551C7E5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7E22B4-98F1-1639-A539-5D0B4CA38C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287598-D6B4-197B-9014-7BB8705C91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300013-7DC9-5E6C-06CC-AD875B1D0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FC18BC-6F08-DCD8-C1BE-80BA7C7DB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5B1267-52D2-AFBB-4BF2-741A9DC7F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973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08CD2-8EDB-0F99-3CE5-F3D37C681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A01165-08B3-842D-36E3-5B8C2E44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9BD5B5-1F1B-DC9D-6E73-552EFEA47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76044-4783-6523-67A0-B4E2C2898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458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39BA0E-A718-2043-C815-124AF4F2C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1233B2-9595-A8C2-3F70-2ED955959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505F6-F8E7-0F4C-B4D5-C02566422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372874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BC542-8FA8-C9C7-B93B-964796FFD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B0AA1-44AA-2A77-7E3F-2DEB25DEC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33CF5D-8FB8-3EB5-63CA-10A8EE672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B22E49-242F-EFBF-9EB7-A1AF0D980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FBC314-B69C-7C07-60ED-811C8E8AB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396E9A-D4A4-7443-24F2-7C2C29FB8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0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AC261-7C91-068E-8039-DEC582166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15C113-0C18-D17F-F0AF-30B83B57F8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89BBD-12FA-D960-1B55-55401D1DC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3522A-09F5-4938-1A83-D6CFBF60A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0D1F69-3164-8F9A-D962-C6214CB11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E6EAFA-9632-934C-AE28-09F9DF55D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032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8FB0B3-01B8-511D-04CE-2026636CC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28ED1-4D51-1581-8487-60C4CB0EC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C1F77-4E09-CA62-27E6-E01A83FC4A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4AAD347D-5ACD-4C99-B74B-A9C85AD731AF}" type="datetimeFigureOut">
              <a:rPr lang="en-US" smtClean="0"/>
              <a:pPr/>
              <a:t>10/20/2024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F4516-4DCC-77C1-1954-D79187F4B9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1F31-03B2-EF6B-DE70-865BD61A97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578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.ssrn.com/sol3/papers.cfm?abstract_id=3399245" TargetMode="External"/><Relationship Id="rId2" Type="http://schemas.openxmlformats.org/officeDocument/2006/relationships/hyperlink" Target="https://papers.ssrn.com/sol3/papers.cfm?abstract_id=4929240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533400"/>
            <a:ext cx="7772400" cy="1470025"/>
          </a:xfrm>
        </p:spPr>
        <p:txBody>
          <a:bodyPr>
            <a:normAutofit/>
          </a:bodyPr>
          <a:lstStyle/>
          <a:p>
            <a:r>
              <a:rPr lang="en-US" sz="2800" b="1" dirty="0">
                <a:effectLst/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Is Ignorance Bliss? Sealed versus Open Auctions in Online Labor Markets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286000"/>
            <a:ext cx="6858000" cy="1655762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en-US" sz="1800" dirty="0">
                <a:solidFill>
                  <a:schemeClr val="tx1"/>
                </a:solidFill>
              </a:rPr>
              <a:t>Hanzhe Zhang, Michigan State University</a:t>
            </a:r>
          </a:p>
          <a:p>
            <a:pPr algn="r"/>
            <a:endParaRPr lang="en-US" sz="1600" dirty="0">
              <a:solidFill>
                <a:schemeClr val="tx1"/>
              </a:solidFill>
            </a:endParaRPr>
          </a:p>
          <a:p>
            <a:pPr algn="r"/>
            <a:r>
              <a:rPr lang="en-US" sz="1600" dirty="0">
                <a:solidFill>
                  <a:schemeClr val="tx1"/>
                </a:solidFill>
              </a:rPr>
              <a:t>Joint work with:</a:t>
            </a:r>
          </a:p>
          <a:p>
            <a:pPr algn="r"/>
            <a:r>
              <a:rPr lang="en-US" sz="1600" dirty="0">
                <a:solidFill>
                  <a:schemeClr val="tx1"/>
                </a:solidFill>
              </a:rPr>
              <a:t>Qiang Gao, City University of New York</a:t>
            </a:r>
          </a:p>
          <a:p>
            <a:pPr algn="r"/>
            <a:r>
              <a:rPr lang="en-US" sz="1600" dirty="0">
                <a:solidFill>
                  <a:schemeClr val="tx1"/>
                </a:solidFill>
              </a:rPr>
              <a:t>“Julian” Chenhui Guo, Broad College of Business, Michigan State University</a:t>
            </a:r>
          </a:p>
          <a:p>
            <a:pPr algn="r"/>
            <a:r>
              <a:rPr lang="en-US" sz="1600" dirty="0">
                <a:solidFill>
                  <a:schemeClr val="tx1"/>
                </a:solidFill>
              </a:rPr>
              <a:t>Mingfeng Lin, Georgia Institute of Technology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00CE1C-B5C8-B448-852E-844C38860B6D}"/>
              </a:ext>
            </a:extLst>
          </p:cNvPr>
          <p:cNvSpPr txBox="1"/>
          <p:nvPr/>
        </p:nvSpPr>
        <p:spPr>
          <a:xfrm>
            <a:off x="1066800" y="4800600"/>
            <a:ext cx="693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</a:rPr>
              <a:t>University at Albany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</a:rPr>
              <a:t>Monday, October 21, 2024</a:t>
            </a:r>
          </a:p>
        </p:txBody>
      </p:sp>
    </p:spTree>
    <p:extLst>
      <p:ext uri="{BB962C8B-B14F-4D97-AF65-F5344CB8AC3E}">
        <p14:creationId xmlns:p14="http://schemas.microsoft.com/office/powerpoint/2010/main" val="498535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7ABA5-FBF5-E02F-10E3-9C9C9621B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Simple Economic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B8FDFC-251A-750B-673E-FB7654200D8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just">
                  <a:buAutoNum type="arabicPeriod"/>
                </a:pPr>
                <a:r>
                  <a:rPr lang="en-US" altLang="zh-CN" sz="2000" dirty="0"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buyer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gets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value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𝑉</m:t>
                    </m:r>
                  </m:oMath>
                </a14:m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from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finishing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project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and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has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discount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rate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of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𝛿</m:t>
                    </m:r>
                  </m:oMath>
                </a14:m>
                <a:r>
                  <a:rPr lang="en-US" altLang="zh-CN" sz="2000" dirty="0">
                    <a:effectLst/>
                    <a:cs typeface="Times New Roman" panose="02020603050405020304" pitchFamily="18" charset="0"/>
                  </a:rPr>
                  <a:t>.</a:t>
                </a:r>
                <a:endParaRPr lang="en-US" sz="2000" dirty="0">
                  <a:effectLst/>
                  <a:cs typeface="Times New Roman" panose="02020603050405020304" pitchFamily="18" charset="0"/>
                </a:endParaRPr>
              </a:p>
              <a:p>
                <a:pPr algn="just">
                  <a:buAutoNum type="arabicPeriod"/>
                </a:pPr>
                <a:r>
                  <a:rPr lang="en-US" altLang="zh-CN" sz="2000" dirty="0"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buyer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runs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procurement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auction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from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time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to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fixed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time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  <m:r>
                      <a:rPr lang="en-US" altLang="zh-CN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&gt;0</m:t>
                    </m:r>
                  </m:oMath>
                </a14:m>
                <a:endParaRPr lang="en-US" altLang="zh-CN" sz="2000" dirty="0">
                  <a:cs typeface="Times New Roman" panose="02020603050405020304" pitchFamily="18" charset="0"/>
                </a:endParaRPr>
              </a:p>
              <a:p>
                <a:pPr algn="just">
                  <a:buAutoNum type="arabicPeriod"/>
                </a:pPr>
                <a:r>
                  <a:rPr lang="en-US" altLang="zh-CN" sz="2000" dirty="0"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workers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arrive at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auction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at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Poisson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arrival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rate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𝜆</m:t>
                    </m:r>
                  </m:oMath>
                </a14:m>
                <a:r>
                  <a:rPr lang="en-US" altLang="zh-CN" sz="2000" dirty="0">
                    <a:effectLst/>
                    <a:cs typeface="Times New Roman" panose="02020603050405020304" pitchFamily="18" charset="0"/>
                  </a:rPr>
                  <a:t>.</a:t>
                </a:r>
              </a:p>
              <a:p>
                <a:pPr lvl="1" algn="just"/>
                <a:r>
                  <a:rPr lang="en-US" altLang="zh-CN" sz="2000" dirty="0">
                    <a:effectLst/>
                    <a:cs typeface="Times New Roman" panose="02020603050405020304" pitchFamily="18" charset="0"/>
                  </a:rPr>
                  <a:t>The number</a:t>
                </a:r>
                <a:r>
                  <a:rPr lang="zh-CN" altLang="en-US" sz="2000" dirty="0">
                    <a:effectLst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effectLst/>
                    <a:cs typeface="Times New Roman" panose="02020603050405020304" pitchFamily="18" charset="0"/>
                  </a:rPr>
                  <a:t>of</a:t>
                </a:r>
                <a:r>
                  <a:rPr lang="zh-CN" altLang="en-US" sz="2000" dirty="0">
                    <a:effectLst/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effectLst/>
                    <a:cs typeface="Times New Roman" panose="02020603050405020304" pitchFamily="18" charset="0"/>
                  </a:rPr>
                  <a:t>bidders in an auction and the number of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competitors both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follow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Poisson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distribution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with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parameter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altLang="zh-CN" sz="2000" dirty="0">
                    <a:effectLst/>
                    <a:cs typeface="Times New Roman" panose="02020603050405020304" pitchFamily="18" charset="0"/>
                  </a:rPr>
                  <a:t>.</a:t>
                </a:r>
              </a:p>
              <a:p>
                <a:pPr algn="just">
                  <a:buAutoNum type="arabicPeriod"/>
                </a:pPr>
                <a:r>
                  <a:rPr lang="en-US" sz="2000" dirty="0">
                    <a:cs typeface="Times New Roman" panose="02020603050405020304" pitchFamily="18" charset="0"/>
                  </a:rPr>
                  <a:t>Worker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s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have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independent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private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costs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for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project,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which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follows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distribution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with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CDF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𝐹</m:t>
                    </m:r>
                  </m:oMath>
                </a14:m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and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PDF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</m:oMath>
                </a14:m>
                <a:r>
                  <a:rPr lang="en-US" altLang="zh-CN" sz="2000" dirty="0">
                    <a:cs typeface="Times New Roman" panose="02020603050405020304" pitchFamily="18" charset="0"/>
                  </a:rPr>
                  <a:t>.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The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range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of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worker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cost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is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c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[</m:t>
                    </m:r>
                    <m:bar>
                      <m:bar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bar>
                    <m:r>
                      <a:rPr lang="en-US" sz="2000" i="1">
                        <a:latin typeface="Cambria Math" panose="02040503050406030204" pitchFamily="18" charset="0"/>
                      </a:rPr>
                      <m:t>,</m:t>
                    </m:r>
                    <m:bar>
                      <m:barPr>
                        <m:pos m:val="top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bar>
                    <m:r>
                      <a:rPr lang="en-US" sz="2000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zh-CN" sz="2000" dirty="0">
                    <a:cs typeface="Times New Roman" panose="02020603050405020304" pitchFamily="18" charset="0"/>
                  </a:rPr>
                  <a:t>.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Without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loss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of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2000" dirty="0">
                    <a:cs typeface="Times New Roman" panose="02020603050405020304" pitchFamily="18" charset="0"/>
                  </a:rPr>
                  <a:t>generality,</a:t>
                </a:r>
                <a:r>
                  <a:rPr lang="zh-CN" altLang="en-US" sz="2000" dirty="0">
                    <a:cs typeface="Times New Roman" panose="02020603050405020304" pitchFamily="18" charset="0"/>
                  </a:rPr>
                  <a:t> </a:t>
                </a:r>
                <a:r>
                  <a:rPr lang="en-US" sz="2000" dirty="0">
                    <a:solidFill>
                      <a:srgbClr val="000000"/>
                    </a:solidFill>
                    <a:effectLst/>
                    <a:cs typeface="Times New Roman" panose="02020603050405020304" pitchFamily="18" charset="0"/>
                  </a:rPr>
                  <a:t>assume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0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</m:acc>
                    <m:r>
                      <a:rPr lang="en-US" sz="20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𝑉</m:t>
                    </m:r>
                  </m:oMath>
                </a14:m>
                <a:r>
                  <a:rPr lang="en-US" altLang="zh-CN" sz="2000" dirty="0">
                    <a:cs typeface="Times New Roman" panose="02020603050405020304" pitchFamily="18" charset="0"/>
                  </a:rPr>
                  <a:t>.</a:t>
                </a:r>
              </a:p>
              <a:p>
                <a:pPr lvl="1" algn="just"/>
                <a:r>
                  <a:rPr lang="en-US" altLang="zh-CN" sz="2000" dirty="0">
                    <a:effectLst/>
                    <a:cs typeface="Times New Roman" panose="02020603050405020304" pitchFamily="18" charset="0"/>
                  </a:rPr>
                  <a:t>Common fixed cost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effectLst/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en-US" altLang="zh-CN" sz="2000" dirty="0">
                    <a:cs typeface="Times New Roman" panose="02020603050405020304" pitchFamily="18" charset="0"/>
                  </a:rPr>
                  <a:t> + Idiosyncratic cost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𝜖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altLang="zh-CN" sz="2000" dirty="0">
                  <a:effectLst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B8FDFC-251A-750B-673E-FB7654200D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8" t="-1401" r="-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79159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78BD5-08A5-5C5B-1EA2-EB3D5A847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Bidding</a:t>
            </a:r>
            <a:r>
              <a:rPr lang="zh-CN" altLang="en-US" sz="3200" dirty="0"/>
              <a:t> </a:t>
            </a:r>
            <a:r>
              <a:rPr lang="en-US" altLang="zh-CN" sz="3200" dirty="0"/>
              <a:t>in</a:t>
            </a:r>
            <a:r>
              <a:rPr lang="zh-CN" altLang="en-US" sz="3200" dirty="0"/>
              <a:t> </a:t>
            </a:r>
            <a:r>
              <a:rPr lang="en-US" altLang="zh-CN" sz="3200" dirty="0"/>
              <a:t>a</a:t>
            </a:r>
            <a:r>
              <a:rPr lang="zh-CN" altLang="en-US" sz="3200" dirty="0"/>
              <a:t> </a:t>
            </a:r>
            <a:r>
              <a:rPr lang="en-US" altLang="zh-CN" sz="3200" dirty="0"/>
              <a:t>Sealed</a:t>
            </a:r>
            <a:r>
              <a:rPr lang="zh-CN" altLang="en-US" sz="3200" dirty="0"/>
              <a:t> </a:t>
            </a:r>
            <a:r>
              <a:rPr lang="en-US" altLang="zh-CN" sz="3200" dirty="0"/>
              <a:t>Auction</a:t>
            </a:r>
            <a:endParaRPr lang="en-US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A285E7-46CD-7D2B-5982-0E72F844D4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sz="1600" dirty="0"/>
                  <a:t>There is no competitor’s information revealed before the end of the auction. Thus, placing a bid immediately after seeing the auction is a weakly dominant strategy when there is a chance that the auction may end earlier than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sz="1600" dirty="0"/>
                  <a:t>.</a:t>
                </a:r>
              </a:p>
              <a:p>
                <a:pPr marL="0" indent="0" algn="just">
                  <a:buNone/>
                </a:pPr>
                <a:r>
                  <a:rPr lang="en-US" sz="1600" dirty="0"/>
                  <a:t>The worker’s bid will be an equilibrium bid in a standard </a:t>
                </a:r>
                <a:r>
                  <a:rPr lang="en-US" sz="1600" b="1" i="1" dirty="0"/>
                  <a:t>first-price auction with independent private values and an uncertain number of bidders</a:t>
                </a:r>
                <a:r>
                  <a:rPr lang="en-US" sz="1600" dirty="0"/>
                  <a:t>.</a:t>
                </a:r>
              </a:p>
              <a:p>
                <a:pPr marL="0" indent="0">
                  <a:buNone/>
                </a:pPr>
                <a:endParaRPr lang="en-US" sz="1600" dirty="0"/>
              </a:p>
              <a:p>
                <a:pPr marL="0" marR="0" indent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b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Lemma 1.</a:t>
                </a:r>
                <a:r>
                  <a:rPr lang="en-US" sz="1600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sz="1600" i="1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In a sealed auction, a worker of cost </a:t>
                </a:r>
                <a14:m>
                  <m:oMath xmlns:m="http://schemas.openxmlformats.org/officeDocument/2006/math">
                    <m:r>
                      <a:rPr lang="en-US" sz="16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𝑐</m:t>
                    </m:r>
                  </m:oMath>
                </a14:m>
                <a:r>
                  <a:rPr lang="en-US" sz="1600" i="1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who sees the auction at time </a:t>
                </a:r>
                <a14:m>
                  <m:oMath xmlns:m="http://schemas.openxmlformats.org/officeDocument/2006/math">
                    <m:r>
                      <a:rPr lang="en-US" sz="16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1600" i="1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places a bid at time </a:t>
                </a:r>
                <a14:m>
                  <m:oMath xmlns:m="http://schemas.openxmlformats.org/officeDocument/2006/math">
                    <m:r>
                      <a:rPr lang="en-US" sz="16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600" i="1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according to</a:t>
                </a:r>
                <a:endParaRPr lang="en-US" sz="16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𝑠𝑒𝑎𝑙𝑒𝑑</m:t>
                          </m:r>
                        </m:sub>
                      </m:sSub>
                      <m:d>
                        <m:dPr>
                          <m:ctrlP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𝑐</m:t>
                      </m:r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nary>
                        <m:naryPr>
                          <m:ctrlP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</m:sub>
                        <m:sup>
                          <m:bar>
                            <m:barPr>
                              <m:pos m:val="top"/>
                              <m:ctrlPr>
                                <a:rPr lang="en-US" sz="16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barPr>
                            <m:e>
                              <m:r>
                                <a:rPr lang="en-US" sz="16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</m:e>
                          </m:bar>
                        </m:sup>
                        <m:e>
                          <m:sSup>
                            <m:sSupPr>
                              <m:ctrlPr>
                                <a:rPr lang="en-US" sz="16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6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16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𝐹</m:t>
                                  </m:r>
                                  <m:d>
                                    <m:dPr>
                                      <m:ctrlPr>
                                        <a:rPr lang="en-US" sz="1600" i="1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i="1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𝐹</m:t>
                                  </m:r>
                                  <m:d>
                                    <m:dPr>
                                      <m:ctrlPr>
                                        <a:rPr lang="en-US" sz="1600" i="1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i="1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𝑐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16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  <m:r>
                                <a:rPr lang="en-US" sz="16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𝑑𝑥</m:t>
                          </m:r>
                        </m:e>
                      </m:nary>
                      <m:r>
                        <a:rPr lang="en-US" sz="16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en-US" sz="16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en-US" sz="16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A285E7-46CD-7D2B-5982-0E72F844D4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86" t="-980" r="-4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CBC919-1882-2A58-0DC1-165131BA9DFA}"/>
                  </a:ext>
                </a:extLst>
              </p:cNvPr>
              <p:cNvSpPr txBox="1"/>
              <p:nvPr/>
            </p:nvSpPr>
            <p:spPr>
              <a:xfrm>
                <a:off x="628650" y="4953000"/>
                <a:ext cx="7886700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In general, the bidding function </a:t>
                </a:r>
                <a:r>
                  <a:rPr lang="en-US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is strictly decreasing in </a:t>
                </a:r>
                <a:r>
                  <a:rPr lang="en-US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auction time length </a:t>
                </a: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. </a:t>
                </a:r>
              </a:p>
              <a:p>
                <a:pPr algn="just"/>
                <a:r>
                  <a:rPr lang="en-US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When </a:t>
                </a: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𝑇</m:t>
                    </m:r>
                    <m:r>
                      <a:rPr lang="en-US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→0</m:t>
                    </m:r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𝑏</m:t>
                    </m:r>
                    <m:d>
                      <m:d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</m:d>
                    <m:r>
                      <a:rPr lang="en-US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→</m:t>
                    </m:r>
                    <m:bar>
                      <m:barPr>
                        <m:pos m:val="top"/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</m:bar>
                  </m:oMath>
                </a14:m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;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→∞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5CBC919-1882-2A58-0DC1-165131BA9D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4953000"/>
                <a:ext cx="7886700" cy="646331"/>
              </a:xfrm>
              <a:prstGeom prst="rect">
                <a:avLst/>
              </a:prstGeom>
              <a:blipFill>
                <a:blip r:embed="rId3"/>
                <a:stretch>
                  <a:fillRect l="-618" t="-5660" b="-13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0290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84046-07D3-2234-3266-95AB3418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Bidding</a:t>
            </a:r>
            <a:r>
              <a:rPr lang="zh-CN" altLang="en-US" sz="3200" dirty="0"/>
              <a:t> </a:t>
            </a:r>
            <a:r>
              <a:rPr lang="en-US" altLang="zh-CN" sz="3200" dirty="0"/>
              <a:t>in</a:t>
            </a:r>
            <a:r>
              <a:rPr lang="zh-CN" altLang="en-US" sz="3200" dirty="0"/>
              <a:t> </a:t>
            </a:r>
            <a:r>
              <a:rPr lang="en-US" altLang="zh-CN" sz="3200" dirty="0"/>
              <a:t>an</a:t>
            </a:r>
            <a:r>
              <a:rPr lang="zh-CN" altLang="en-US" sz="3200" dirty="0"/>
              <a:t> </a:t>
            </a:r>
            <a:r>
              <a:rPr lang="en-US" altLang="zh-CN" sz="3200" dirty="0"/>
              <a:t>Open Auction</a:t>
            </a:r>
            <a:endParaRPr lang="en-US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EEFD1B-BF84-23AA-92DE-D70202D6A8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 algn="just">
                  <a:buNone/>
                </a:pPr>
                <a:r>
                  <a:rPr lang="en-US" sz="1800" dirty="0"/>
                  <a:t>Sellers have no incentive to reveal their bids immediately after they view the auction. In equilibrium, a seller arrives at the auction at time t will wait until time T to bid. </a:t>
                </a:r>
              </a:p>
              <a:p>
                <a:pPr marL="0" indent="0" algn="just">
                  <a:buNone/>
                </a:pPr>
                <a:r>
                  <a:rPr lang="en-US" sz="1800" dirty="0"/>
                  <a:t>Suppose he observes the revealed leading bid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, which is the lowest revealed bid by time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, we have the equilibrium bid function, specified below in Lemma 2</a:t>
                </a:r>
                <a:r>
                  <a:rPr lang="en-US" sz="1800" dirty="0"/>
                  <a:t>.</a:t>
                </a:r>
              </a:p>
              <a:p>
                <a:pPr marL="0" indent="0" algn="just">
                  <a:buNone/>
                </a:pPr>
                <a:endParaRPr lang="en-US" sz="1800" dirty="0"/>
              </a:p>
              <a:p>
                <a:pPr marL="0" marR="0" indent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Lemma 2.</a:t>
                </a:r>
                <a:r>
                  <a:rPr lang="en-US" sz="1800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sz="1800" i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In an equilibrium of an open auction, a bidder of cost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𝑐</m:t>
                    </m:r>
                  </m:oMath>
                </a14:m>
                <a:r>
                  <a:rPr lang="en-US" sz="1800" i="1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who sees the auction at time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1800" i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, if his cost is below revealed leading bid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sz="1800" i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, bids at time 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en-US" sz="1800" i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sz="1800" i="1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according to</a:t>
                </a:r>
                <a:endParaRPr lang="en-US" sz="18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𝑜𝑝𝑒𝑛</m:t>
                          </m:r>
                        </m:sub>
                      </m:sSub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𝑐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nary>
                        <m:nary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𝑐</m:t>
                          </m:r>
                        </m:sub>
                        <m:sup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b>
                          </m:sSub>
                        </m:sup>
                        <m:e>
                          <m:sSup>
                            <m:sSup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𝐹</m:t>
                                  </m:r>
                                  <m:d>
                                    <m:dPr>
                                      <m:ctrlP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𝐹</m:t>
                                  </m:r>
                                  <m:d>
                                    <m:dPr>
                                      <m:ctrlP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𝑐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𝜆</m:t>
                              </m:r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𝑑𝑥</m:t>
                          </m:r>
                        </m:e>
                      </m:nary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en-US" sz="18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/>
                <a:endParaRPr lang="en-US" sz="1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EEFD1B-BF84-23AA-92DE-D70202D6A8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8" t="-1261" r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3267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28DD07E-FAE0-C3DD-F1DA-DFCBE6CA9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584" y="753347"/>
            <a:ext cx="7990216" cy="480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73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C8235-ED3E-5065-6766-BF6198285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Hypotheses: Bidding Behaviors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B2DF4F4-F068-39A8-401B-62C6085CCE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b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Hypothesis 1.</a:t>
                </a:r>
                <a:r>
                  <a:rPr lang="en-US" sz="2000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sz="2000" i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Bidding is faster in a sealed auction. Mathematically, bids arrive first-order stochastically earlier in a sealed auction.</a:t>
                </a:r>
              </a:p>
              <a:p>
                <a:pPr lvl="1"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sealed auction: all bidders bid at the time of arrival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n-US" sz="2000" i="1" dirty="0">
                  <a:solidFill>
                    <a:srgbClr val="000000"/>
                  </a:solidFill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lvl="1"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open auction: rational bidders wait until time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endParaRPr lang="en-US" sz="20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>
                  <a:spcBef>
                    <a:spcPts val="0"/>
                  </a:spcBef>
                  <a:spcAft>
                    <a:spcPts val="600"/>
                  </a:spcAft>
                </a:pPr>
                <a:endParaRPr lang="en-US" sz="2000" b="1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b="1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Hypothesis 2.</a:t>
                </a:r>
                <a:r>
                  <a:rPr lang="en-US" sz="20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sz="2000" i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The bidding amount is lower in a sealed auction.</a:t>
                </a:r>
              </a:p>
              <a:p>
                <a:pPr lvl="1"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sealed auction: sellers place equilibrium bid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𝑠𝑒𝑎𝑙𝑒𝑑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 at time t</a:t>
                </a:r>
              </a:p>
              <a:p>
                <a:pPr lvl="1"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open auction: sellers bid higher first and then lower bids to equilibrium bid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𝑜𝑝𝑒𝑛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𝑐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0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 at time T</a:t>
                </a:r>
                <a:endParaRPr lang="en-US" sz="20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/>
                <a:endParaRPr lang="en-US" sz="20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/>
                <a:endParaRPr lang="en-US" sz="200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B2DF4F4-F068-39A8-401B-62C6085CCE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96" t="-1401" r="-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7699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F858E-BDBC-B173-691F-4ABCF8EE4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Impact on Bidding Behaviors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0D39A1-3196-0F8E-F6A0-4EE05A689D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762" y="1600201"/>
            <a:ext cx="4033838" cy="293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90AE4D-6EAD-9024-D38A-5F1B6944E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1514" y="1600200"/>
            <a:ext cx="4033836" cy="29336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3EFD91-21AD-B1C3-1FEF-A4A75B1030B9}"/>
              </a:ext>
            </a:extLst>
          </p:cNvPr>
          <p:cNvSpPr txBox="1"/>
          <p:nvPr/>
        </p:nvSpPr>
        <p:spPr>
          <a:xfrm>
            <a:off x="1585914" y="4564379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</a:rPr>
              <a:t>BidDelay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415017-0CF7-7884-CD21-AF5D91777426}"/>
              </a:ext>
            </a:extLst>
          </p:cNvPr>
          <p:cNvSpPr txBox="1"/>
          <p:nvPr/>
        </p:nvSpPr>
        <p:spPr>
          <a:xfrm>
            <a:off x="5642524" y="4564379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</a:rPr>
              <a:t>BidAmount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04E26E9-EFD9-63FA-5981-9E30F65D60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482785"/>
              </p:ext>
            </p:extLst>
          </p:nvPr>
        </p:nvGraphicFramePr>
        <p:xfrm>
          <a:off x="153799" y="5525055"/>
          <a:ext cx="8836401" cy="951945"/>
        </p:xfrm>
        <a:graphic>
          <a:graphicData uri="http://schemas.openxmlformats.org/drawingml/2006/table">
            <a:tbl>
              <a:tblPr firstRow="1" firstCol="1" bandRow="1"/>
              <a:tblGrid>
                <a:gridCol w="845157">
                  <a:extLst>
                    <a:ext uri="{9D8B030D-6E8A-4147-A177-3AD203B41FA5}">
                      <a16:colId xmlns:a16="http://schemas.microsoft.com/office/drawing/2014/main" val="1196081352"/>
                    </a:ext>
                  </a:extLst>
                </a:gridCol>
                <a:gridCol w="5440238">
                  <a:extLst>
                    <a:ext uri="{9D8B030D-6E8A-4147-A177-3AD203B41FA5}">
                      <a16:colId xmlns:a16="http://schemas.microsoft.com/office/drawing/2014/main" val="1565202303"/>
                    </a:ext>
                  </a:extLst>
                </a:gridCol>
                <a:gridCol w="497110">
                  <a:extLst>
                    <a:ext uri="{9D8B030D-6E8A-4147-A177-3AD203B41FA5}">
                      <a16:colId xmlns:a16="http://schemas.microsoft.com/office/drawing/2014/main" val="3022565876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2929344602"/>
                    </a:ext>
                  </a:extLst>
                </a:gridCol>
                <a:gridCol w="552344">
                  <a:extLst>
                    <a:ext uri="{9D8B030D-6E8A-4147-A177-3AD203B41FA5}">
                      <a16:colId xmlns:a16="http://schemas.microsoft.com/office/drawing/2014/main" val="3485907898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1408088715"/>
                    </a:ext>
                  </a:extLst>
                </a:gridCol>
                <a:gridCol w="519610">
                  <a:extLst>
                    <a:ext uri="{9D8B030D-6E8A-4147-A177-3AD203B41FA5}">
                      <a16:colId xmlns:a16="http://schemas.microsoft.com/office/drawing/2014/main" val="964611254"/>
                    </a:ext>
                  </a:extLst>
                </a:gridCol>
              </a:tblGrid>
              <a:tr h="31731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Variable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S.D.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062270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BidDelay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time differences in hours between posting project and bidding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3.148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1.867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10.73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4757701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BidAmount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amount the seller bids for a project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4.887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1.592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1.099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18.42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42688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0042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0DC18-1A2E-2789-FF7E-701DC668E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Impact on Bidding Behaviors: Regression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821498-C2ED-427E-CFFA-6180CDFA22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marR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spc="-20" dirty="0">
                    <a:ea typeface="DengXian" panose="02010600030101010101" pitchFamily="2" charset="-122"/>
                    <a:cs typeface="Times New Roman" panose="02020603050405020304" pitchFamily="18" charset="0"/>
                  </a:rPr>
                  <a:t>Bid level regression:</a:t>
                </a:r>
                <a:endParaRPr lang="en-US" sz="1800" spc="-2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1400" i="1" spc="-20" dirty="0">
                  <a:effectLst/>
                  <a:latin typeface="Cambria Math" panose="02040503050406030204" pitchFamily="18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  <a:p>
                <a:pPr marL="0" marR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pc="-20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𝑆𝑒𝑙𝑙𝑒𝑟𝐵𝑒h𝑎𝑣𝑖𝑜𝑟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𝑖𝑗𝑘𝑡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𝐴𝑓𝑡𝑒𝑟𝐶h𝑎𝑛𝑔𝑒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𝛽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𝛿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𝑍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𝑖𝑗𝑘𝑡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𝛼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𝑘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𝛾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𝜀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</m:oMath>
                  </m:oMathPara>
                </a14:m>
                <a:endParaRPr lang="en-US" sz="1400" i="1" spc="-20" dirty="0">
                  <a:effectLst/>
                  <a:ea typeface="DengXian" panose="02010600030101010101" pitchFamily="2" charset="-122"/>
                  <a:cs typeface="Arial" panose="020B0604020202020204" pitchFamily="34" charset="0"/>
                </a:endParaRPr>
              </a:p>
              <a:p>
                <a:pPr marL="0" marR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1400" i="1" spc="-2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i="1" spc="-20" dirty="0">
                    <a:ea typeface="DengXian" panose="02010600030101010101" pitchFamily="2" charset="-122"/>
                    <a:cs typeface="Times New Roman" panose="02020603050405020304" pitchFamily="18" charset="0"/>
                  </a:rPr>
                  <a:t>where </a:t>
                </a:r>
                <a:endParaRPr lang="en-US" sz="1400" i="1" spc="-2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400" i="1" spc="-20" smtClean="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𝛽</m:t>
                      </m:r>
                      <m:sSub>
                        <m:sSubPr>
                          <m:ctrlPr>
                            <a:rPr lang="en-US" sz="1400" i="1" spc="-20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𝐵𝑢𝑦𝑒𝑟𝐸𝑥𝑝𝑒𝑟𝑖𝑒𝑛𝑐𝑒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𝐷𝑒𝑠𝑐𝑟𝑖𝑝𝑡𝑖𝑜𝑛𝐿𝑒𝑛𝑔𝑡h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𝑃𝑟𝑜𝑗𝑒𝑐𝑡𝑇𝑦𝑝𝑒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</m:oMath>
                  </m:oMathPara>
                </a14:m>
                <a:endParaRPr lang="en-US" sz="1400" i="1" spc="-20" dirty="0">
                  <a:effectLst/>
                  <a:latin typeface="Cambria Math" panose="02040503050406030204" pitchFamily="18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  <a:p>
                <a:pPr marL="0" marR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1400" i="1" spc="-20" dirty="0">
                  <a:effectLst/>
                  <a:latin typeface="Cambria Math" panose="02040503050406030204" pitchFamily="18" charset="0"/>
                  <a:ea typeface="DengXian" panose="02010600030101010101" pitchFamily="2" charset="-122"/>
                  <a:cs typeface="Arial" panose="020B0604020202020204" pitchFamily="34" charset="0"/>
                </a:endParaRPr>
              </a:p>
              <a:p>
                <a:pPr marL="0" marR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𝛿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𝑍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𝑖𝑗𝑘𝑡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𝛿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𝑆𝑒𝑙𝑙𝑒𝑟𝐸𝑥𝑝𝑒𝑟𝑖𝑒𝑛𝑐𝑒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𝑘𝑡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𝛿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𝐵𝑖𝑑𝑂𝑟𝑑𝑒𝑟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𝑖𝑗𝑘𝑡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𝛿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𝑆𝑎𝑚𝑒𝐶𝑜𝑢𝑛𝑡𝑟𝑦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𝑖𝑗𝑘𝑡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𝛿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4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𝐵𝑖𝑑𝐴𝑚𝑜𝑢𝑛𝑡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𝑖𝑗𝑘𝑡</m:t>
                          </m:r>
                        </m:sub>
                      </m:sSub>
                    </m:oMath>
                  </m:oMathPara>
                </a14:m>
                <a:endParaRPr lang="en-US" sz="14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1400" i="1" dirty="0">
                    <a:latin typeface="Cambria Math" panose="02040503050406030204" pitchFamily="18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1400" dirty="0"/>
                  <a:t> denotes the project,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sz="1400" dirty="0"/>
                  <a:t> denotes the buyer,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1400" dirty="0"/>
                  <a:t> denotes the seller, and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1400" dirty="0"/>
                  <a:t> denotes the time.</a:t>
                </a:r>
              </a:p>
              <a:p>
                <a:pPr marL="0" indent="0">
                  <a:buNone/>
                </a:pPr>
                <a:endParaRPr lang="en-US" sz="1400" dirty="0"/>
              </a:p>
              <a:p>
                <a:pPr marL="0" indent="0">
                  <a:buNone/>
                </a:pPr>
                <a:r>
                  <a:rPr lang="en-US" sz="1400" dirty="0"/>
                  <a:t>Dependent variable: </a:t>
                </a:r>
              </a:p>
              <a:p>
                <a:pPr marL="0" indent="0">
                  <a:buNone/>
                </a:pPr>
                <a:r>
                  <a:rPr lang="en-US" sz="1400" dirty="0"/>
                  <a:t>	BidDelay (H1), BidAmount (H2)</a:t>
                </a:r>
              </a:p>
              <a:p>
                <a:pPr marL="0" indent="0">
                  <a:buNone/>
                </a:pPr>
                <a:r>
                  <a:rPr lang="en-US" sz="1400" dirty="0"/>
                  <a:t>Moderating variable: </a:t>
                </a:r>
              </a:p>
              <a:p>
                <a:pPr marL="0" indent="0">
                  <a:buNone/>
                </a:pPr>
                <a:r>
                  <a:rPr lang="en-US" sz="1400" dirty="0"/>
                  <a:t>	NoRating and #OfRatings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5821498-C2ED-427E-CFFA-6180CDFA22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8" t="-1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A145961-D0F9-5A4C-8F08-116C7E1CD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535930"/>
              </p:ext>
            </p:extLst>
          </p:nvPr>
        </p:nvGraphicFramePr>
        <p:xfrm>
          <a:off x="152400" y="5601255"/>
          <a:ext cx="8836401" cy="951945"/>
        </p:xfrm>
        <a:graphic>
          <a:graphicData uri="http://schemas.openxmlformats.org/drawingml/2006/table">
            <a:tbl>
              <a:tblPr firstRow="1" firstCol="1" bandRow="1"/>
              <a:tblGrid>
                <a:gridCol w="845157">
                  <a:extLst>
                    <a:ext uri="{9D8B030D-6E8A-4147-A177-3AD203B41FA5}">
                      <a16:colId xmlns:a16="http://schemas.microsoft.com/office/drawing/2014/main" val="515125596"/>
                    </a:ext>
                  </a:extLst>
                </a:gridCol>
                <a:gridCol w="5440238">
                  <a:extLst>
                    <a:ext uri="{9D8B030D-6E8A-4147-A177-3AD203B41FA5}">
                      <a16:colId xmlns:a16="http://schemas.microsoft.com/office/drawing/2014/main" val="893478109"/>
                    </a:ext>
                  </a:extLst>
                </a:gridCol>
                <a:gridCol w="497110">
                  <a:extLst>
                    <a:ext uri="{9D8B030D-6E8A-4147-A177-3AD203B41FA5}">
                      <a16:colId xmlns:a16="http://schemas.microsoft.com/office/drawing/2014/main" val="1976665520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1573303152"/>
                    </a:ext>
                  </a:extLst>
                </a:gridCol>
                <a:gridCol w="552344">
                  <a:extLst>
                    <a:ext uri="{9D8B030D-6E8A-4147-A177-3AD203B41FA5}">
                      <a16:colId xmlns:a16="http://schemas.microsoft.com/office/drawing/2014/main" val="2725443345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4129256780"/>
                    </a:ext>
                  </a:extLst>
                </a:gridCol>
                <a:gridCol w="519610">
                  <a:extLst>
                    <a:ext uri="{9D8B030D-6E8A-4147-A177-3AD203B41FA5}">
                      <a16:colId xmlns:a16="http://schemas.microsoft.com/office/drawing/2014/main" val="3860913922"/>
                    </a:ext>
                  </a:extLst>
                </a:gridCol>
              </a:tblGrid>
              <a:tr h="31731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Variable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S.D.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458317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#OfRatings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ratings a seller has at the time of current bid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0.219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0.578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3.761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979345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NoRating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 indicator that equals 1 if the seller is a new seller when this seller bid on the current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0.743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0.437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6528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6039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448A691-4A1F-9226-CBB0-B866ADEEE4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9925766"/>
              </p:ext>
            </p:extLst>
          </p:nvPr>
        </p:nvGraphicFramePr>
        <p:xfrm>
          <a:off x="914400" y="304800"/>
          <a:ext cx="7315199" cy="50292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250699">
                  <a:extLst>
                    <a:ext uri="{9D8B030D-6E8A-4147-A177-3AD203B41FA5}">
                      <a16:colId xmlns:a16="http://schemas.microsoft.com/office/drawing/2014/main" val="1471816819"/>
                    </a:ext>
                  </a:extLst>
                </a:gridCol>
                <a:gridCol w="852510">
                  <a:extLst>
                    <a:ext uri="{9D8B030D-6E8A-4147-A177-3AD203B41FA5}">
                      <a16:colId xmlns:a16="http://schemas.microsoft.com/office/drawing/2014/main" val="3612470426"/>
                    </a:ext>
                  </a:extLst>
                </a:gridCol>
                <a:gridCol w="899580">
                  <a:extLst>
                    <a:ext uri="{9D8B030D-6E8A-4147-A177-3AD203B41FA5}">
                      <a16:colId xmlns:a16="http://schemas.microsoft.com/office/drawing/2014/main" val="1495014215"/>
                    </a:ext>
                  </a:extLst>
                </a:gridCol>
                <a:gridCol w="835076">
                  <a:extLst>
                    <a:ext uri="{9D8B030D-6E8A-4147-A177-3AD203B41FA5}">
                      <a16:colId xmlns:a16="http://schemas.microsoft.com/office/drawing/2014/main" val="3590177603"/>
                    </a:ext>
                  </a:extLst>
                </a:gridCol>
                <a:gridCol w="803697">
                  <a:extLst>
                    <a:ext uri="{9D8B030D-6E8A-4147-A177-3AD203B41FA5}">
                      <a16:colId xmlns:a16="http://schemas.microsoft.com/office/drawing/2014/main" val="1853173111"/>
                    </a:ext>
                  </a:extLst>
                </a:gridCol>
                <a:gridCol w="835076">
                  <a:extLst>
                    <a:ext uri="{9D8B030D-6E8A-4147-A177-3AD203B41FA5}">
                      <a16:colId xmlns:a16="http://schemas.microsoft.com/office/drawing/2014/main" val="2428606958"/>
                    </a:ext>
                  </a:extLst>
                </a:gridCol>
                <a:gridCol w="838561">
                  <a:extLst>
                    <a:ext uri="{9D8B030D-6E8A-4147-A177-3AD203B41FA5}">
                      <a16:colId xmlns:a16="http://schemas.microsoft.com/office/drawing/2014/main" val="3801085483"/>
                    </a:ext>
                  </a:extLst>
                </a:gridCol>
              </a:tblGrid>
              <a:tr h="58987">
                <a:tc gridSpan="7"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</a:rPr>
                        <a:t>Effects of Auction Format Change on Bidding Behaviors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985446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Dep. Variable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Bid Delay 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(Hypothesis 1)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Bid Amount 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(Hypothesis 2)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4953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AfterChange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-0.531***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-0.231*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-0.578***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-0.180***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-0.035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-0.238***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2559389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(0.063)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(0.100)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(0.064)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(0.054)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(0.105)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(0.051)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466869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NoRating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0.531***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0.124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1531737917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(0.110)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(0.100)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2695257847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AfterChange×NoRating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-0.395***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-0.191+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8623913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(0.115)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(0.115)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3848147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#OfRatings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0.047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-0.239*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9773749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(0.140)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(0.115)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017201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AfterChange×#OfRatings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0.273***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0.329***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6572183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(0.081)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(0.069)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1187361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DescriptionLength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-0.036**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-0.035**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-0.036**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0.093***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0.094***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0.093***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1113422540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(0.011)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(0.011)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(0.011)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(0.012)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(0.012)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(0.012)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2101944545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BuyerExperience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-0.092***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-0.090***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-0.090***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-0.143***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-0.143***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-0.141***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1304782305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(0.016)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(0.016)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(0.016)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(0.018)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(0.018)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(0.018)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691242903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SellerExperience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-0.072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-0.009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-0.327**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0.220***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0.188**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0.156+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122007495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(0.051)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(0.065)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(0.100)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(0.046)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(0.067)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(0.089)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2681224020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BidOrder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0.065***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0.065***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0.065***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0.001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0.001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0.001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3916711350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(0.002)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(0.002)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(0.002)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(0.001)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(0.001)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(0.001)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798481416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SameCountry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0.002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0.001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0.004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-0.145***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-0.146***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-0.145***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1521791542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(0.035)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(0.035)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(0.035)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(0.035)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(0.035)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(0.035)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3617546625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BidAmount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0.124***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0.123***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0.122***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1661043137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(0.010)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(0.010)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(0.010)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890630999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Observations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16,581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16,581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16,581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16,581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16,581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16,581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4116559224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Number of Sellers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3,421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3,421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3,421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3,421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3,421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3,421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2068212311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Adjusted R-squared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0.277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0.279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0.279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0.065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0.065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0.067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3241821049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Seller Fixed Effects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753308614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Weekday Fixed Effects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/>
                </a:tc>
                <a:extLst>
                  <a:ext uri="{0D108BD9-81ED-4DB2-BD59-A6C34878D82A}">
                    <a16:rowId xmlns:a16="http://schemas.microsoft.com/office/drawing/2014/main" val="3089356710"/>
                  </a:ext>
                </a:extLst>
              </a:tr>
              <a:tr h="13519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Project Type Fixed Effects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369237"/>
                  </a:ext>
                </a:extLst>
              </a:tr>
              <a:tr h="135194">
                <a:tc gridSpan="7"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</a:rPr>
                        <a:t>Note: Robust standard errors in parentheses. *** p&lt;0.001, ** p&lt;0.01, * p&lt;0.05, +p&lt;0.1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4042" marR="1404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060368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033464C-FBAA-5BD9-F3B4-8BFD80F6EB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2281111"/>
              </p:ext>
            </p:extLst>
          </p:nvPr>
        </p:nvGraphicFramePr>
        <p:xfrm>
          <a:off x="152400" y="5601255"/>
          <a:ext cx="8836401" cy="951945"/>
        </p:xfrm>
        <a:graphic>
          <a:graphicData uri="http://schemas.openxmlformats.org/drawingml/2006/table">
            <a:tbl>
              <a:tblPr firstRow="1" firstCol="1" bandRow="1"/>
              <a:tblGrid>
                <a:gridCol w="845157">
                  <a:extLst>
                    <a:ext uri="{9D8B030D-6E8A-4147-A177-3AD203B41FA5}">
                      <a16:colId xmlns:a16="http://schemas.microsoft.com/office/drawing/2014/main" val="515125596"/>
                    </a:ext>
                  </a:extLst>
                </a:gridCol>
                <a:gridCol w="5440238">
                  <a:extLst>
                    <a:ext uri="{9D8B030D-6E8A-4147-A177-3AD203B41FA5}">
                      <a16:colId xmlns:a16="http://schemas.microsoft.com/office/drawing/2014/main" val="893478109"/>
                    </a:ext>
                  </a:extLst>
                </a:gridCol>
                <a:gridCol w="497110">
                  <a:extLst>
                    <a:ext uri="{9D8B030D-6E8A-4147-A177-3AD203B41FA5}">
                      <a16:colId xmlns:a16="http://schemas.microsoft.com/office/drawing/2014/main" val="1976665520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1573303152"/>
                    </a:ext>
                  </a:extLst>
                </a:gridCol>
                <a:gridCol w="552344">
                  <a:extLst>
                    <a:ext uri="{9D8B030D-6E8A-4147-A177-3AD203B41FA5}">
                      <a16:colId xmlns:a16="http://schemas.microsoft.com/office/drawing/2014/main" val="2725443345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4129256780"/>
                    </a:ext>
                  </a:extLst>
                </a:gridCol>
                <a:gridCol w="519610">
                  <a:extLst>
                    <a:ext uri="{9D8B030D-6E8A-4147-A177-3AD203B41FA5}">
                      <a16:colId xmlns:a16="http://schemas.microsoft.com/office/drawing/2014/main" val="3860913922"/>
                    </a:ext>
                  </a:extLst>
                </a:gridCol>
              </a:tblGrid>
              <a:tr h="31731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Variable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S.D.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458317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#OfRatings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ratings a seller has at the time of current bid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0.219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0.578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3.761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979345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NoRating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 indicator that equals 1 if the seller is a new seller when this seller bid on the current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0.743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0.437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6528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6135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9E5F8-BE5C-D6C0-51A6-B4C950FBE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Buyer’s Optimal Stopping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1CA556-22E9-B226-9E86-80F91F1F31B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90688"/>
                <a:ext cx="7886700" cy="4862511"/>
              </a:xfrm>
            </p:spPr>
            <p:txBody>
              <a:bodyPr>
                <a:noAutofit/>
              </a:bodyPr>
              <a:lstStyle/>
              <a:p>
                <a:pPr marL="0" indent="0" algn="just">
                  <a:buNone/>
                </a:pPr>
                <a:r>
                  <a:rPr lang="en-US" altLang="zh-CN" sz="1800" dirty="0">
                    <a:cs typeface="Times New Roman" panose="02020603050405020304" pitchFamily="18" charset="0"/>
                  </a:rPr>
                  <a:t>Extension: Seller may stop the auction earlier.</a:t>
                </a:r>
              </a:p>
              <a:p>
                <a:pPr algn="just"/>
                <a:r>
                  <a:rPr lang="en-US" altLang="zh-CN" sz="1800" dirty="0">
                    <a:cs typeface="Times New Roman" panose="02020603050405020304" pitchFamily="18" charset="0"/>
                  </a:rPr>
                  <a:t>Sellers</a:t>
                </a:r>
                <a:r>
                  <a:rPr lang="zh-CN" altLang="en-US" sz="1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cs typeface="Times New Roman" panose="02020603050405020304" pitchFamily="18" charset="0"/>
                  </a:rPr>
                  <a:t>are</a:t>
                </a:r>
                <a:r>
                  <a:rPr lang="zh-CN" altLang="en-US" sz="1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cs typeface="Times New Roman" panose="02020603050405020304" pitchFamily="18" charset="0"/>
                  </a:rPr>
                  <a:t>“unaware”</a:t>
                </a:r>
                <a:r>
                  <a:rPr lang="zh-CN" altLang="en-US" sz="1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cs typeface="Times New Roman" panose="02020603050405020304" pitchFamily="18" charset="0"/>
                  </a:rPr>
                  <a:t>of</a:t>
                </a:r>
                <a:r>
                  <a:rPr lang="zh-CN" altLang="en-US" sz="1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cs typeface="Times New Roman" panose="02020603050405020304" pitchFamily="18" charset="0"/>
                  </a:rPr>
                  <a:t>the</a:t>
                </a:r>
                <a:r>
                  <a:rPr lang="zh-CN" altLang="en-US" sz="1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cs typeface="Times New Roman" panose="02020603050405020304" pitchFamily="18" charset="0"/>
                  </a:rPr>
                  <a:t>buyer’s</a:t>
                </a:r>
                <a:r>
                  <a:rPr lang="zh-CN" altLang="en-US" sz="1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cs typeface="Times New Roman" panose="02020603050405020304" pitchFamily="18" charset="0"/>
                  </a:rPr>
                  <a:t>possibility</a:t>
                </a:r>
                <a:r>
                  <a:rPr lang="zh-CN" altLang="en-US" sz="1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cs typeface="Times New Roman" panose="02020603050405020304" pitchFamily="18" charset="0"/>
                  </a:rPr>
                  <a:t>of</a:t>
                </a:r>
                <a:r>
                  <a:rPr lang="zh-CN" altLang="en-US" sz="1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cs typeface="Times New Roman" panose="02020603050405020304" pitchFamily="18" charset="0"/>
                  </a:rPr>
                  <a:t>stopping</a:t>
                </a:r>
                <a:r>
                  <a:rPr lang="zh-CN" altLang="en-US" sz="1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cs typeface="Times New Roman" panose="02020603050405020304" pitchFamily="18" charset="0"/>
                  </a:rPr>
                  <a:t>the</a:t>
                </a:r>
                <a:r>
                  <a:rPr lang="zh-CN" altLang="en-US" sz="1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cs typeface="Times New Roman" panose="02020603050405020304" pitchFamily="18" charset="0"/>
                  </a:rPr>
                  <a:t>auction</a:t>
                </a:r>
                <a:r>
                  <a:rPr lang="zh-CN" altLang="en-US" sz="1800" dirty="0">
                    <a:cs typeface="Times New Roman" panose="02020603050405020304" pitchFamily="18" charset="0"/>
                  </a:rPr>
                  <a:t> </a:t>
                </a:r>
                <a:r>
                  <a:rPr lang="en-US" altLang="zh-CN" sz="1800" dirty="0">
                    <a:cs typeface="Times New Roman" panose="02020603050405020304" pitchFamily="18" charset="0"/>
                  </a:rPr>
                  <a:t>early.</a:t>
                </a:r>
              </a:p>
              <a:p>
                <a:pPr marL="0" indent="0" algn="just">
                  <a:buNone/>
                </a:pPr>
                <a:endParaRPr lang="en-US" sz="18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 algn="just">
                  <a:buNone/>
                </a:pPr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The buyer will secretly use the cutoff rule that any bid weakly below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𝜏</m:t>
                        </m:r>
                      </m:sub>
                      <m:sup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is accepted at time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𝜏</m:t>
                    </m:r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.</a:t>
                </a:r>
                <a:endParaRPr lang="en-US" sz="1800" dirty="0"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 algn="just">
                  <a:buNone/>
                </a:pPr>
                <a:endParaRPr lang="en-US" sz="1800" dirty="0">
                  <a:effectLst/>
                  <a:cs typeface="Times New Roman" panose="02020603050405020304" pitchFamily="18" charset="0"/>
                </a:endParaRPr>
              </a:p>
              <a:p>
                <a:pPr marL="0" marR="0" indent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Suppose the current leading bid at time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𝜏</m:t>
                    </m:r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𝜏</m:t>
                        </m:r>
                      </m:sub>
                    </m:sSub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. The buyer would take the bid if:</a:t>
                </a:r>
              </a:p>
              <a:p>
                <a:pPr marL="0" marR="0" indent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18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𝑉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𝜏</m:t>
                          </m:r>
                        </m:sub>
                      </m:sSub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≥</m:t>
                      </m:r>
                      <m:sSup>
                        <m:s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d>
                            <m:d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𝛿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  <m:sub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b>
                          </m:sSub>
                        </m:sub>
                      </m:sSub>
                      <m:d>
                        <m:dPr>
                          <m:begChr m:val="{"/>
                          <m:endChr m:val="}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𝑉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𝑀𝑖𝑛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sub>
                              </m:s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en-US" sz="18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18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is the lowest bid by time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. For any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𝜏</m:t>
                    </m:r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, there is a unique threshold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𝜏</m:t>
                        </m:r>
                      </m:sub>
                      <m:sup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&gt;</m:t>
                    </m:r>
                    <m:bar>
                      <m:bar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</m:bar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such that the buyer is indifferent between taking the offer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𝜏</m:t>
                        </m:r>
                      </m:sub>
                      <m:sup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and waiting for a better offer at time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but with a delay cost.</a:t>
                </a:r>
              </a:p>
              <a:p>
                <a:pPr marL="0" marR="0" indent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18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 algn="just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𝑉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𝜏</m:t>
                          </m:r>
                        </m:sub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∗</m:t>
                          </m:r>
                        </m:sup>
                      </m:sSub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d>
                            <m:d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𝜏</m:t>
                              </m:r>
                            </m:e>
                          </m:d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𝛿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𝐸</m:t>
                          </m:r>
                        </m:e>
                        <m:sub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b>
                          </m:sSub>
                        </m:sub>
                      </m:sSub>
                      <m:d>
                        <m:dPr>
                          <m:begChr m:val="{"/>
                          <m:endChr m:val="}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𝑉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𝑀𝑖𝑛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𝜏</m:t>
                                  </m:r>
                                </m:sub>
                                <m:sup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DengXian" panose="02010600030101010101" pitchFamily="2" charset="-122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DengXia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en-US" sz="18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 algn="just">
                  <a:buNone/>
                </a:pPr>
                <a:r>
                  <a:rPr lang="en-US" sz="180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In an open auction, the stopping probability is smaller compared to that in </a:t>
                </a:r>
                <a:r>
                  <a:rPr lang="en-US" sz="1800" dirty="0">
                    <a:ea typeface="DengXian" panose="02010600030101010101" pitchFamily="2" charset="-122"/>
                    <a:cs typeface="Times New Roman" panose="02020603050405020304" pitchFamily="18" charset="0"/>
                  </a:rPr>
                  <a:t>a sealed auction.</a:t>
                </a:r>
                <a:endParaRPr lang="en-US" sz="180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D1CA556-22E9-B226-9E86-80F91F1F31B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90688"/>
                <a:ext cx="7886700" cy="4862511"/>
              </a:xfrm>
              <a:blipFill>
                <a:blip r:embed="rId2"/>
                <a:stretch>
                  <a:fillRect l="-618" t="-1128" r="-696"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6092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C8235-ED3E-5065-6766-BF6198285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Hypotheses: Bidder Outcomes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B2DF4F4-F068-39A8-401B-62C6085CCE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b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Hypothesis 3</a:t>
                </a:r>
                <a:r>
                  <a:rPr lang="en-US" sz="2000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. </a:t>
                </a:r>
                <a:r>
                  <a:rPr lang="en-US" sz="2000" i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The expected number of bidders per unit of time (i.e., bid arrival rate) is higher in a sealed auction.</a:t>
                </a:r>
              </a:p>
              <a:p>
                <a:pPr lvl="1"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Sealed auction: expected # of bidders per unit time by time t is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) </a:t>
                </a:r>
              </a:p>
              <a:p>
                <a:pPr lvl="1"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Open auction: expected # of bidders is 0 by t&lt;T, and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sz="20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m:t>𝑇</m:t>
                    </m:r>
                  </m:oMath>
                </a14:m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 by time T</a:t>
                </a:r>
                <a:endParaRPr lang="en-US" sz="2000" dirty="0">
                  <a:solidFill>
                    <a:srgbClr val="000000"/>
                  </a:solidFill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b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Hypothesis 4.</a:t>
                </a:r>
                <a:r>
                  <a:rPr lang="en-US" sz="2000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sz="2000" i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When the auctioneer can stop the auction, a sealed auction is expected to end more quickly.</a:t>
                </a:r>
              </a:p>
              <a:p>
                <a:pPr lvl="1"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Sealed auction: positive probability of bids being below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i="1" smtClean="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𝜏</m:t>
                        </m:r>
                      </m:sub>
                      <m:sup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)</a:t>
                </a:r>
              </a:p>
              <a:p>
                <a:pPr lvl="1"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Open auction: low probability of ending early due to bid delay</a:t>
                </a:r>
                <a:endParaRPr lang="en-US" sz="2000" i="1" dirty="0">
                  <a:solidFill>
                    <a:srgbClr val="000000"/>
                  </a:solidFill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b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Hypothesis 5.</a:t>
                </a:r>
                <a:r>
                  <a:rPr lang="en-US" sz="2000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sz="2000" i="1" dirty="0">
                    <a:solidFill>
                      <a:srgbClr val="000000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The expected total number of bidders is lower in a sealed auction.</a:t>
                </a:r>
              </a:p>
              <a:p>
                <a:pPr lvl="1"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Sealed auction: expected # of bidders smaller than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n-US" sz="2000" b="0" i="1" dirty="0"/>
              </a:p>
              <a:p>
                <a:pPr lvl="1" algn="just"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2000" i="1" dirty="0">
                    <a:solidFill>
                      <a:srgbClr val="000000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Open auction: expected # of bidders is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n-US" sz="20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/>
                <a:endParaRPr lang="en-US" sz="20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/>
                <a:endParaRPr lang="en-US" sz="200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B2DF4F4-F068-39A8-401B-62C6085CCE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96" t="-1401" r="-8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0892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12" descr="Related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545" y="1396604"/>
            <a:ext cx="3245644" cy="143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14" descr="Image result for upwo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193" y="1396605"/>
            <a:ext cx="4045744" cy="1788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16" descr="Image result for Fiver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359708"/>
            <a:ext cx="3350419" cy="1825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4772" y="3684388"/>
            <a:ext cx="1850231" cy="138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638" y="3140727"/>
            <a:ext cx="1659890" cy="2365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775" y="3993760"/>
            <a:ext cx="1870472" cy="1404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537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7E083-B301-B04D-6215-059699B33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Impact on Bidder Outcomes: Regression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050107-CAAE-B09B-4349-E1AF0C454E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058150" cy="3810000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None/>
                </a:pPr>
                <a:r>
                  <a:rPr lang="en-US" sz="1800" spc="-20" dirty="0">
                    <a:ea typeface="DengXian" panose="02010600030101010101" pitchFamily="2" charset="-122"/>
                    <a:cs typeface="Times New Roman" panose="02020603050405020304" pitchFamily="18" charset="0"/>
                  </a:rPr>
                  <a:t>Auction level regression:</a:t>
                </a:r>
              </a:p>
              <a:p>
                <a:pPr marL="0" indent="0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pc="-20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𝑂𝑢𝑡𝑐𝑜𝑚𝑒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𝑖𝑗𝑡</m:t>
                          </m:r>
                        </m:sub>
                      </m:sSub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𝐴𝑓𝑡𝑒𝑟𝐶h𝑎𝑛𝑔𝑒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𝛽</m:t>
                      </m:r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𝑖𝑗𝑡</m:t>
                          </m:r>
                        </m:sub>
                      </m:sSub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𝛼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</m:t>
                          </m:r>
                        </m:sub>
                      </m:sSub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𝛾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𝜀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</m:oMath>
                  </m:oMathPara>
                </a14:m>
                <a:endParaRPr lang="en-US" sz="1800" i="1" spc="-2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None/>
                </a:pPr>
                <a:r>
                  <a:rPr lang="en-US" sz="1800" i="1" spc="-2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where</a:t>
                </a:r>
              </a:p>
              <a:p>
                <a:pPr marL="0" marR="0" indent="0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pc="-20" smtClean="0"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𝛽</m:t>
                      </m:r>
                      <m:sSub>
                        <m:sSubPr>
                          <m:ctrlPr>
                            <a:rPr lang="en-US" sz="1800" i="1" spc="-2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1800" i="1" spc="-20"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𝑖𝑗𝑡</m:t>
                          </m:r>
                        </m:sub>
                      </m:sSub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𝐵𝑢𝑦𝑒𝑟𝐸𝑥𝑝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𝑗𝑡</m:t>
                          </m:r>
                        </m:sub>
                      </m:sSub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𝐷𝑒𝑠𝑐𝑟𝑖𝑝𝑡</m:t>
                          </m:r>
                          <m:r>
                            <a:rPr lang="en-US" sz="1800" b="0" i="1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𝑖𝑜𝑛</m:t>
                          </m:r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𝐿𝑒𝑛𝑔𝑡h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𝑀𝑎𝑥𝐵𝑖𝑑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4</m:t>
                          </m:r>
                        </m:sub>
                      </m:sSub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𝐴𝑢𝑐𝐷𝑢𝑟𝑎𝑡𝑖𝑜𝑛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5</m:t>
                          </m:r>
                        </m:sub>
                      </m:sSub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𝑅𝑒𝑔𝑖𝑜𝑛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𝑗𝑡</m:t>
                          </m:r>
                        </m:sub>
                      </m:sSub>
                      <m:r>
                        <a:rPr lang="en-US" sz="18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6</m:t>
                          </m:r>
                        </m:sub>
                      </m:sSub>
                      <m:sSub>
                        <m:sSubPr>
                          <m:ctrlP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𝑃𝑟𝑜𝑗𝑒𝑐𝑡𝑇𝑦𝑝𝑒</m:t>
                          </m:r>
                        </m:e>
                        <m:sub>
                          <m:r>
                            <a:rPr lang="en-US" sz="18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</m:oMath>
                  </m:oMathPara>
                </a14:m>
                <a:endParaRPr lang="en-US" sz="1800" spc="-2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sz="1800" dirty="0">
                    <a:cs typeface="Times New Roman" panose="02020603050405020304" pitchFamily="18" charset="0"/>
                  </a:rPr>
                  <a:t>where i denotes the project, j denotes the buyer, and t denotes the time.</a:t>
                </a:r>
                <a:endParaRPr lang="en-US" sz="1800" spc="-2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sz="1800" dirty="0">
                    <a:cs typeface="Times New Roman" panose="02020603050405020304" pitchFamily="18" charset="0"/>
                  </a:rPr>
                  <a:t>Dependent variable: </a:t>
                </a:r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sz="1800" dirty="0">
                    <a:effectLst/>
                    <a:cs typeface="Times New Roman" panose="02020603050405020304" pitchFamily="18" charset="0"/>
                  </a:rPr>
                  <a:t>BidArrival (H3), TimeToAccept (H4)</a:t>
                </a:r>
                <a:r>
                  <a:rPr lang="en-US" sz="1800" dirty="0">
                    <a:ea typeface="DengXian" panose="02010600030101010101" pitchFamily="2" charset="-122"/>
                    <a:cs typeface="Times New Roman" panose="02020603050405020304" pitchFamily="18" charset="0"/>
                  </a:rPr>
                  <a:t>, </a:t>
                </a:r>
                <a:r>
                  <a:rPr lang="en-US" sz="1800" dirty="0">
                    <a:effectLst/>
                    <a:cs typeface="Times New Roman" panose="02020603050405020304" pitchFamily="18" charset="0"/>
                  </a:rPr>
                  <a:t>#OfBidders (H5)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050107-CAAE-B09B-4349-E1AF0C454E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058150" cy="3810000"/>
              </a:xfrm>
              <a:blipFill>
                <a:blip r:embed="rId2"/>
                <a:stretch>
                  <a:fillRect l="-605" t="-160" b="-6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BD7CF9A-4158-0A03-8466-EFECC6779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3891458"/>
              </p:ext>
            </p:extLst>
          </p:nvPr>
        </p:nvGraphicFramePr>
        <p:xfrm>
          <a:off x="191897" y="5562600"/>
          <a:ext cx="8836401" cy="1155952"/>
        </p:xfrm>
        <a:graphic>
          <a:graphicData uri="http://schemas.openxmlformats.org/drawingml/2006/table">
            <a:tbl>
              <a:tblPr firstRow="1" firstCol="1" bandRow="1"/>
              <a:tblGrid>
                <a:gridCol w="845157">
                  <a:extLst>
                    <a:ext uri="{9D8B030D-6E8A-4147-A177-3AD203B41FA5}">
                      <a16:colId xmlns:a16="http://schemas.microsoft.com/office/drawing/2014/main" val="1889200470"/>
                    </a:ext>
                  </a:extLst>
                </a:gridCol>
                <a:gridCol w="5440238">
                  <a:extLst>
                    <a:ext uri="{9D8B030D-6E8A-4147-A177-3AD203B41FA5}">
                      <a16:colId xmlns:a16="http://schemas.microsoft.com/office/drawing/2014/main" val="709371719"/>
                    </a:ext>
                  </a:extLst>
                </a:gridCol>
                <a:gridCol w="497110">
                  <a:extLst>
                    <a:ext uri="{9D8B030D-6E8A-4147-A177-3AD203B41FA5}">
                      <a16:colId xmlns:a16="http://schemas.microsoft.com/office/drawing/2014/main" val="3955234091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1836570002"/>
                    </a:ext>
                  </a:extLst>
                </a:gridCol>
                <a:gridCol w="552344">
                  <a:extLst>
                    <a:ext uri="{9D8B030D-6E8A-4147-A177-3AD203B41FA5}">
                      <a16:colId xmlns:a16="http://schemas.microsoft.com/office/drawing/2014/main" val="2273017960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3802543703"/>
                    </a:ext>
                  </a:extLst>
                </a:gridCol>
                <a:gridCol w="519610">
                  <a:extLst>
                    <a:ext uri="{9D8B030D-6E8A-4147-A177-3AD203B41FA5}">
                      <a16:colId xmlns:a16="http://schemas.microsoft.com/office/drawing/2014/main" val="3548495899"/>
                    </a:ext>
                  </a:extLst>
                </a:gridCol>
              </a:tblGrid>
              <a:tr h="28898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Variable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S.D.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136210"/>
                  </a:ext>
                </a:extLst>
              </a:tr>
              <a:tr h="28898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BidderArrival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bidders placing bids per hour (bid arrival rate) for a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-2.721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1.985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-8.921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3.313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722216"/>
                  </a:ext>
                </a:extLst>
              </a:tr>
              <a:tr h="28898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TimeToAccept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hours the buyer took to make decision on accepting a bid after posting the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802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3.317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1.843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0.036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8.929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5045613"/>
                  </a:ext>
                </a:extLst>
              </a:tr>
              <a:tr h="28898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#OfBidders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bidders for a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1.872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0.860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0.693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4.860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03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9360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BFF67C2-9EC6-56A0-80E5-780894B508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0701058"/>
              </p:ext>
            </p:extLst>
          </p:nvPr>
        </p:nvGraphicFramePr>
        <p:xfrm>
          <a:off x="304800" y="304800"/>
          <a:ext cx="8610597" cy="457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275824">
                  <a:extLst>
                    <a:ext uri="{9D8B030D-6E8A-4147-A177-3AD203B41FA5}">
                      <a16:colId xmlns:a16="http://schemas.microsoft.com/office/drawing/2014/main" val="2122010201"/>
                    </a:ext>
                  </a:extLst>
                </a:gridCol>
                <a:gridCol w="1013564">
                  <a:extLst>
                    <a:ext uri="{9D8B030D-6E8A-4147-A177-3AD203B41FA5}">
                      <a16:colId xmlns:a16="http://schemas.microsoft.com/office/drawing/2014/main" val="4100180233"/>
                    </a:ext>
                  </a:extLst>
                </a:gridCol>
                <a:gridCol w="1013564">
                  <a:extLst>
                    <a:ext uri="{9D8B030D-6E8A-4147-A177-3AD203B41FA5}">
                      <a16:colId xmlns:a16="http://schemas.microsoft.com/office/drawing/2014/main" val="4104961821"/>
                    </a:ext>
                  </a:extLst>
                </a:gridCol>
                <a:gridCol w="1098027">
                  <a:extLst>
                    <a:ext uri="{9D8B030D-6E8A-4147-A177-3AD203B41FA5}">
                      <a16:colId xmlns:a16="http://schemas.microsoft.com/office/drawing/2014/main" val="4244074924"/>
                    </a:ext>
                  </a:extLst>
                </a:gridCol>
                <a:gridCol w="1098027">
                  <a:extLst>
                    <a:ext uri="{9D8B030D-6E8A-4147-A177-3AD203B41FA5}">
                      <a16:colId xmlns:a16="http://schemas.microsoft.com/office/drawing/2014/main" val="2941828079"/>
                    </a:ext>
                  </a:extLst>
                </a:gridCol>
                <a:gridCol w="1013564">
                  <a:extLst>
                    <a:ext uri="{9D8B030D-6E8A-4147-A177-3AD203B41FA5}">
                      <a16:colId xmlns:a16="http://schemas.microsoft.com/office/drawing/2014/main" val="2820232830"/>
                    </a:ext>
                  </a:extLst>
                </a:gridCol>
                <a:gridCol w="1098027">
                  <a:extLst>
                    <a:ext uri="{9D8B030D-6E8A-4147-A177-3AD203B41FA5}">
                      <a16:colId xmlns:a16="http://schemas.microsoft.com/office/drawing/2014/main" val="1696264198"/>
                    </a:ext>
                  </a:extLst>
                </a:gridCol>
              </a:tblGrid>
              <a:tr h="198068">
                <a:tc gridSpan="7"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</a:rPr>
                        <a:t>Effects of Auction Format Change on Bidder Outcomes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667492"/>
                  </a:ext>
                </a:extLst>
              </a:tr>
              <a:tr h="25913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Dep. Variable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Bid Arrival Rate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(Hypothesis 3) 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Time to Accept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(Hypothesis 4)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Number of Bidders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(Hypothesis 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21532"/>
                  </a:ext>
                </a:extLst>
              </a:tr>
              <a:tr h="1067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RE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OLS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RE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OLS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RE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OLS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1366354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AfterChange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0.337***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0.337***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-0.493**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-0.521***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-0.109*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-0.150***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2779284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(0.094)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(0.084)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(0.163)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(0.138)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(0.047)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(0.043)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548917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DescriptionLength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0.024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0.024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0.145**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0.138**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0.142***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0.128***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221296368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(0.043)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(0.038)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(0.050)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(0.049)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(0.016)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3989993551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BuyerExperience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0.469***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0.469***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-0.354***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-0.552***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-0.144***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-0.126***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3800246798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(0.061)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(0.069)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(0.080)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(0.079)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(0.039)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3880004193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MaxBid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0.060***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0.060***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-0.049+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-0.054*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-0.013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-0.011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1241572185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(0.026)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(0.009)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(0.008)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268880039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AuctionDuration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-1.154***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-1.154***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1.115***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1.074***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0.130***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0.129***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363259938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(0.049)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(0.051)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(0.095)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(0.100)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903843122"/>
                  </a:ext>
                </a:extLst>
              </a:tr>
              <a:tr h="610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Observations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1,926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1,926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802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802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1,926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1,926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02469554"/>
                  </a:ext>
                </a:extLst>
              </a:tr>
              <a:tr h="610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Adjusted R</a:t>
                      </a:r>
                      <a:r>
                        <a:rPr lang="en-US" sz="1400" baseline="30000" dirty="0">
                          <a:effectLst/>
                        </a:rPr>
                        <a:t>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0.254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0.254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0.306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0.314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0.145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0.149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3783264690"/>
                  </a:ext>
                </a:extLst>
              </a:tr>
              <a:tr h="610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Number of Buyers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967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967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423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423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967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967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624326651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Buyer Region Dummies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3995715466"/>
                  </a:ext>
                </a:extLst>
              </a:tr>
              <a:tr h="610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Weekday Dummies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017600976"/>
                  </a:ext>
                </a:extLst>
              </a:tr>
              <a:tr h="13726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Project Type Fixed Effects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6947779"/>
                  </a:ext>
                </a:extLst>
              </a:tr>
              <a:tr h="137264">
                <a:tc gridSpan="7"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Note: Robust standard errors in parentheses. *** p&lt;0.001, ** p&lt;0.01, * p&lt;0.05, +p&lt;0.1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45835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FF57797-EBBF-06B8-7A33-0B0A0097F6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410597"/>
              </p:ext>
            </p:extLst>
          </p:nvPr>
        </p:nvGraphicFramePr>
        <p:xfrm>
          <a:off x="191897" y="5562600"/>
          <a:ext cx="8836401" cy="1155952"/>
        </p:xfrm>
        <a:graphic>
          <a:graphicData uri="http://schemas.openxmlformats.org/drawingml/2006/table">
            <a:tbl>
              <a:tblPr firstRow="1" firstCol="1" bandRow="1"/>
              <a:tblGrid>
                <a:gridCol w="845157">
                  <a:extLst>
                    <a:ext uri="{9D8B030D-6E8A-4147-A177-3AD203B41FA5}">
                      <a16:colId xmlns:a16="http://schemas.microsoft.com/office/drawing/2014/main" val="1889200470"/>
                    </a:ext>
                  </a:extLst>
                </a:gridCol>
                <a:gridCol w="5440238">
                  <a:extLst>
                    <a:ext uri="{9D8B030D-6E8A-4147-A177-3AD203B41FA5}">
                      <a16:colId xmlns:a16="http://schemas.microsoft.com/office/drawing/2014/main" val="709371719"/>
                    </a:ext>
                  </a:extLst>
                </a:gridCol>
                <a:gridCol w="497110">
                  <a:extLst>
                    <a:ext uri="{9D8B030D-6E8A-4147-A177-3AD203B41FA5}">
                      <a16:colId xmlns:a16="http://schemas.microsoft.com/office/drawing/2014/main" val="3955234091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1836570002"/>
                    </a:ext>
                  </a:extLst>
                </a:gridCol>
                <a:gridCol w="552344">
                  <a:extLst>
                    <a:ext uri="{9D8B030D-6E8A-4147-A177-3AD203B41FA5}">
                      <a16:colId xmlns:a16="http://schemas.microsoft.com/office/drawing/2014/main" val="2273017960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3802543703"/>
                    </a:ext>
                  </a:extLst>
                </a:gridCol>
                <a:gridCol w="519610">
                  <a:extLst>
                    <a:ext uri="{9D8B030D-6E8A-4147-A177-3AD203B41FA5}">
                      <a16:colId xmlns:a16="http://schemas.microsoft.com/office/drawing/2014/main" val="3548495899"/>
                    </a:ext>
                  </a:extLst>
                </a:gridCol>
              </a:tblGrid>
              <a:tr h="28898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Variable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S.D.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136210"/>
                  </a:ext>
                </a:extLst>
              </a:tr>
              <a:tr h="28898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BidderArrival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bidders placing bids per hour (bid arrival rate) for a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-2.721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1.985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-8.921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3.313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722216"/>
                  </a:ext>
                </a:extLst>
              </a:tr>
              <a:tr h="28898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TimeToAccept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hours the buyer took to make decision on accepting a bid after posting the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802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3.317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1.843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0.036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8.929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5045613"/>
                  </a:ext>
                </a:extLst>
              </a:tr>
              <a:tr h="28898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#OfBidders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bidders for a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1.872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0.860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0.693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4.860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03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2716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A5FE3-E1AB-8469-0B35-61989115D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Hypotheses: Project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6A33A-4976-6982-D83B-DBB4933BB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0" algn="just">
              <a:spcBef>
                <a:spcPts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Hypothesis 6</a:t>
            </a:r>
            <a:r>
              <a:rPr lang="en-US" sz="2000" i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. Buyers are more likely to successfully hire a seller in a sealed auction.</a:t>
            </a:r>
          </a:p>
          <a:p>
            <a:pPr lvl="1" algn="just">
              <a:spcBef>
                <a:spcPts val="0"/>
              </a:spcBef>
              <a:spcAft>
                <a:spcPts val="600"/>
              </a:spcAft>
            </a:pPr>
            <a:r>
              <a:rPr lang="en-US" sz="2000" i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Sealed auction: buyer has more choices given more bids</a:t>
            </a:r>
          </a:p>
          <a:p>
            <a:pPr lvl="1" algn="just">
              <a:spcBef>
                <a:spcPts val="0"/>
              </a:spcBef>
              <a:spcAft>
                <a:spcPts val="600"/>
              </a:spcAft>
            </a:pPr>
            <a:r>
              <a:rPr lang="en-US" sz="2000" i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Open auction: impatient buyer may choose to stop the auction without hiring</a:t>
            </a:r>
          </a:p>
          <a:p>
            <a:pPr marR="0" algn="just">
              <a:spcBef>
                <a:spcPts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Hypothesis 7</a:t>
            </a:r>
            <a:r>
              <a:rPr lang="en-US" sz="2000" i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. Buyers are more likely to hire a seller with a lower wage (i.e., winning bid) in a sealed auction.</a:t>
            </a:r>
          </a:p>
          <a:p>
            <a:pPr lvl="1" algn="just">
              <a:spcBef>
                <a:spcPts val="0"/>
              </a:spcBef>
              <a:spcAft>
                <a:spcPts val="600"/>
              </a:spcAft>
            </a:pPr>
            <a:r>
              <a:rPr lang="en-US" sz="2000" i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Sealed auction</a:t>
            </a:r>
          </a:p>
          <a:p>
            <a:pPr lvl="2" algn="just">
              <a:spcBef>
                <a:spcPts val="0"/>
              </a:spcBef>
              <a:spcAft>
                <a:spcPts val="600"/>
              </a:spcAft>
            </a:pPr>
            <a:r>
              <a:rPr lang="en-US" sz="2000" i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buyer has more choices and bids may be lower</a:t>
            </a:r>
          </a:p>
          <a:p>
            <a:pPr lvl="2" algn="just">
              <a:spcBef>
                <a:spcPts val="0"/>
              </a:spcBef>
              <a:spcAft>
                <a:spcPts val="600"/>
              </a:spcAft>
            </a:pPr>
            <a:r>
              <a:rPr lang="en-US" sz="2000" i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but impatient buyer may choose to hire a seller with a higher wage (i.e., to accept a bid too early)</a:t>
            </a:r>
          </a:p>
        </p:txBody>
      </p:sp>
    </p:spTree>
    <p:extLst>
      <p:ext uri="{BB962C8B-B14F-4D97-AF65-F5344CB8AC3E}">
        <p14:creationId xmlns:p14="http://schemas.microsoft.com/office/powerpoint/2010/main" val="746581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7E083-B301-B04D-6215-059699B33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Impact on Project Outcomes: Regression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050107-CAAE-B09B-4349-E1AF0C454E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524000"/>
                <a:ext cx="78867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None/>
                </a:pPr>
                <a:r>
                  <a:rPr lang="en-US" sz="1600" spc="-20" dirty="0">
                    <a:ea typeface="DengXian" panose="02010600030101010101" pitchFamily="2" charset="-122"/>
                    <a:cs typeface="Times New Roman" panose="02020603050405020304" pitchFamily="18" charset="0"/>
                  </a:rPr>
                  <a:t>Auction level regression:</a:t>
                </a:r>
              </a:p>
              <a:p>
                <a:pPr marL="0" indent="0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 spc="-20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𝑂𝑢𝑡𝑐𝑜𝑚𝑒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𝑖𝑗𝑡</m:t>
                          </m:r>
                        </m:sub>
                      </m:sSub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𝐴𝑓𝑡𝑒𝑟𝐶h𝑎𝑛𝑔𝑒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𝛽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𝑖𝑗𝑡</m:t>
                          </m:r>
                        </m:sub>
                      </m:sSub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𝛼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</m:t>
                          </m:r>
                        </m:sub>
                      </m:sSub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𝛾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𝜀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</m:oMath>
                  </m:oMathPara>
                </a14:m>
                <a:endParaRPr lang="en-US" sz="1600" i="1" spc="-2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None/>
                </a:pPr>
                <a:r>
                  <a:rPr lang="en-US" sz="1600" i="1" spc="-2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where</a:t>
                </a:r>
              </a:p>
              <a:p>
                <a:pPr marL="0" marR="0" indent="0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𝛽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𝑖𝑗𝑡</m:t>
                          </m:r>
                        </m:sub>
                      </m:sSub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𝐵𝑢𝑦𝑒𝑟𝐸𝑥𝑝𝑒𝑟𝑖𝑒𝑛𝑐𝑒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𝑗𝑡</m:t>
                          </m:r>
                        </m:sub>
                      </m:sSub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𝐷𝑒𝑠𝑐𝑟𝑖𝑝𝑡</m:t>
                          </m:r>
                          <m:r>
                            <a:rPr lang="en-US" sz="1600" i="1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𝑖𝑜𝑛</m:t>
                          </m:r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𝐿𝑒𝑛𝑔𝑡h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𝑀𝑎𝑥𝐵𝑖𝑑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4</m:t>
                          </m:r>
                        </m:sub>
                      </m:sSub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𝐴𝑢𝑐𝑡𝑖𝑜𝑛𝐷𝑢𝑟𝑎𝑡𝑖𝑜𝑛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5</m:t>
                          </m:r>
                        </m:sub>
                      </m:sSub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𝑅𝑒𝑔𝑖𝑜𝑛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𝑗𝑡</m:t>
                          </m:r>
                        </m:sub>
                      </m:sSub>
                      <m:r>
                        <a:rPr lang="en-US" sz="16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6</m:t>
                          </m:r>
                        </m:sub>
                      </m:sSub>
                      <m:sSub>
                        <m:sSubPr>
                          <m:ctrlP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𝑃𝑟𝑜𝑗𝑒𝑐𝑡𝑇𝑦𝑝𝑒</m:t>
                          </m:r>
                        </m:e>
                        <m:sub>
                          <m:r>
                            <a:rPr lang="en-US" sz="16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</m:oMath>
                  </m:oMathPara>
                </a14:m>
                <a:endParaRPr lang="en-US" sz="1600" spc="-2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sz="1600" dirty="0"/>
                  <a:t>where i denotes the project, j denotes the buyer, and t denotes the time.</a:t>
                </a:r>
                <a:endParaRPr lang="en-US" sz="1600" spc="-2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endParaRPr lang="en-US" sz="1600" dirty="0"/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sz="1600" dirty="0"/>
                  <a:t>Dependent variable: </a:t>
                </a:r>
              </a:p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sz="1600" dirty="0">
                    <a:effectLst/>
                  </a:rPr>
                  <a:t>Contracted (H6)</a:t>
                </a:r>
                <a:r>
                  <a:rPr lang="en-US" sz="1600" dirty="0">
                    <a:ea typeface="DengXian" panose="02010600030101010101" pitchFamily="2" charset="-122"/>
                    <a:cs typeface="Times New Roman" panose="02020603050405020304" pitchFamily="18" charset="0"/>
                  </a:rPr>
                  <a:t>, </a:t>
                </a:r>
                <a:r>
                  <a:rPr lang="en-US" sz="1600" dirty="0">
                    <a:effectLst/>
                  </a:rPr>
                  <a:t>WinningBid (H7)</a:t>
                </a:r>
                <a:endParaRPr lang="en-US" sz="1600" dirty="0"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endParaRPr lang="en-US" sz="1600" dirty="0">
                  <a:effectLst/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20000"/>
                  </a:lnSpc>
                  <a:buNone/>
                </a:pPr>
                <a:endParaRPr lang="en-US" sz="16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050107-CAAE-B09B-4349-E1AF0C454E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524000"/>
                <a:ext cx="7886700" cy="4351338"/>
              </a:xfrm>
              <a:blipFill>
                <a:blip r:embed="rId2"/>
                <a:stretch>
                  <a:fillRect l="-3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FCB2FFD-30B2-0C39-1F53-A5B61C05AF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6734910"/>
              </p:ext>
            </p:extLst>
          </p:nvPr>
        </p:nvGraphicFramePr>
        <p:xfrm>
          <a:off x="172849" y="5562600"/>
          <a:ext cx="8836401" cy="788670"/>
        </p:xfrm>
        <a:graphic>
          <a:graphicData uri="http://schemas.openxmlformats.org/drawingml/2006/table">
            <a:tbl>
              <a:tblPr firstRow="1" firstCol="1" bandRow="1"/>
              <a:tblGrid>
                <a:gridCol w="845157">
                  <a:extLst>
                    <a:ext uri="{9D8B030D-6E8A-4147-A177-3AD203B41FA5}">
                      <a16:colId xmlns:a16="http://schemas.microsoft.com/office/drawing/2014/main" val="1371469431"/>
                    </a:ext>
                  </a:extLst>
                </a:gridCol>
                <a:gridCol w="5440238">
                  <a:extLst>
                    <a:ext uri="{9D8B030D-6E8A-4147-A177-3AD203B41FA5}">
                      <a16:colId xmlns:a16="http://schemas.microsoft.com/office/drawing/2014/main" val="776497945"/>
                    </a:ext>
                  </a:extLst>
                </a:gridCol>
                <a:gridCol w="497110">
                  <a:extLst>
                    <a:ext uri="{9D8B030D-6E8A-4147-A177-3AD203B41FA5}">
                      <a16:colId xmlns:a16="http://schemas.microsoft.com/office/drawing/2014/main" val="4158711944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1976888559"/>
                    </a:ext>
                  </a:extLst>
                </a:gridCol>
                <a:gridCol w="552344">
                  <a:extLst>
                    <a:ext uri="{9D8B030D-6E8A-4147-A177-3AD203B41FA5}">
                      <a16:colId xmlns:a16="http://schemas.microsoft.com/office/drawing/2014/main" val="215301076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963945138"/>
                    </a:ext>
                  </a:extLst>
                </a:gridCol>
                <a:gridCol w="519610">
                  <a:extLst>
                    <a:ext uri="{9D8B030D-6E8A-4147-A177-3AD203B41FA5}">
                      <a16:colId xmlns:a16="http://schemas.microsoft.com/office/drawing/2014/main" val="1734906577"/>
                    </a:ext>
                  </a:extLst>
                </a:gridCol>
              </a:tblGrid>
              <a:tr h="1469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Variable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S.D.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270636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Contracted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 dummy variable that equals one if the buyer chose a seller for a posted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0.416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0.493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703045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WinningBid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winning bid for a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1.643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2.098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8.140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4931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52841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BFF67C2-9EC6-56A0-80E5-780894B508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343613"/>
              </p:ext>
            </p:extLst>
          </p:nvPr>
        </p:nvGraphicFramePr>
        <p:xfrm>
          <a:off x="304800" y="381000"/>
          <a:ext cx="8572501" cy="491232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166535">
                  <a:extLst>
                    <a:ext uri="{9D8B030D-6E8A-4147-A177-3AD203B41FA5}">
                      <a16:colId xmlns:a16="http://schemas.microsoft.com/office/drawing/2014/main" val="2122010201"/>
                    </a:ext>
                  </a:extLst>
                </a:gridCol>
                <a:gridCol w="1527773">
                  <a:extLst>
                    <a:ext uri="{9D8B030D-6E8A-4147-A177-3AD203B41FA5}">
                      <a16:colId xmlns:a16="http://schemas.microsoft.com/office/drawing/2014/main" val="4070738221"/>
                    </a:ext>
                  </a:extLst>
                </a:gridCol>
                <a:gridCol w="1292731">
                  <a:extLst>
                    <a:ext uri="{9D8B030D-6E8A-4147-A177-3AD203B41FA5}">
                      <a16:colId xmlns:a16="http://schemas.microsoft.com/office/drawing/2014/main" val="223781018"/>
                    </a:ext>
                  </a:extLst>
                </a:gridCol>
                <a:gridCol w="1292731">
                  <a:extLst>
                    <a:ext uri="{9D8B030D-6E8A-4147-A177-3AD203B41FA5}">
                      <a16:colId xmlns:a16="http://schemas.microsoft.com/office/drawing/2014/main" val="4070756563"/>
                    </a:ext>
                  </a:extLst>
                </a:gridCol>
                <a:gridCol w="1292731">
                  <a:extLst>
                    <a:ext uri="{9D8B030D-6E8A-4147-A177-3AD203B41FA5}">
                      <a16:colId xmlns:a16="http://schemas.microsoft.com/office/drawing/2014/main" val="3760398068"/>
                    </a:ext>
                  </a:extLst>
                </a:gridCol>
              </a:tblGrid>
              <a:tr h="285153">
                <a:tc gridSpan="5"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</a:rPr>
                        <a:t>Effects of Auction Format Change on Project Outcomes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667492"/>
                  </a:ext>
                </a:extLst>
              </a:tr>
              <a:tr h="43881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Dep. Variable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Auction Success (Contracted)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(Hypothesis 6)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Winning Amount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(Hypothesis 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21532"/>
                  </a:ext>
                </a:extLst>
              </a:tr>
              <a:tr h="2194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RE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OLS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RE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OLS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1366354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AfterChange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0.061*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0.066**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-0.053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0.080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2779284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(0.108)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(0.106)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548917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DescriptionLength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0.017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0.012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0.030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0.049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221296368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(0.012)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(0.010)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(0.034)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(0.036)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3989993551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BuyerExperience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0.068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0.066***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-0.032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-0.036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3800246798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(0.042)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(0.072)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(0.059)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3880004193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MaxBid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0.011*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0.011*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0.042*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0.040*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1241572185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(0.005)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(0.005)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(0.020)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(0.020)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268880039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AuctionDuration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-0.124***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-0.132***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0.130+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0.253**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363259938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(0.069)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(0.079)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903843122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Observations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1,926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1,926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802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802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02469554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Adjusted R</a:t>
                      </a:r>
                      <a:r>
                        <a:rPr lang="en-US" sz="1400" baseline="30000" dirty="0">
                          <a:effectLst/>
                        </a:rPr>
                        <a:t>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0.091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0.092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0.063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0.089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3783264690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Number of Buyers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967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967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423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423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624326651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Buyer Region Dummies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3995715466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Weekday Dummies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/>
                </a:tc>
                <a:extLst>
                  <a:ext uri="{0D108BD9-81ED-4DB2-BD59-A6C34878D82A}">
                    <a16:rowId xmlns:a16="http://schemas.microsoft.com/office/drawing/2014/main" val="2017600976"/>
                  </a:ext>
                </a:extLst>
              </a:tr>
              <a:tr h="21940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Project Type Fixed Effects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6947779"/>
                  </a:ext>
                </a:extLst>
              </a:tr>
              <a:tr h="438812">
                <a:tc gridSpan="5"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Note: Robust standard errors in parentheses. *** p&lt;0.001, ** p&lt;0.01, * p&lt;0.05, +p&lt;0.1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670" marR="5167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45835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BBB156F-3B76-4643-84AE-F0FC4680A0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503291"/>
              </p:ext>
            </p:extLst>
          </p:nvPr>
        </p:nvGraphicFramePr>
        <p:xfrm>
          <a:off x="172849" y="5562600"/>
          <a:ext cx="8836401" cy="788670"/>
        </p:xfrm>
        <a:graphic>
          <a:graphicData uri="http://schemas.openxmlformats.org/drawingml/2006/table">
            <a:tbl>
              <a:tblPr firstRow="1" firstCol="1" bandRow="1"/>
              <a:tblGrid>
                <a:gridCol w="845157">
                  <a:extLst>
                    <a:ext uri="{9D8B030D-6E8A-4147-A177-3AD203B41FA5}">
                      <a16:colId xmlns:a16="http://schemas.microsoft.com/office/drawing/2014/main" val="1371469431"/>
                    </a:ext>
                  </a:extLst>
                </a:gridCol>
                <a:gridCol w="5440238">
                  <a:extLst>
                    <a:ext uri="{9D8B030D-6E8A-4147-A177-3AD203B41FA5}">
                      <a16:colId xmlns:a16="http://schemas.microsoft.com/office/drawing/2014/main" val="776497945"/>
                    </a:ext>
                  </a:extLst>
                </a:gridCol>
                <a:gridCol w="497110">
                  <a:extLst>
                    <a:ext uri="{9D8B030D-6E8A-4147-A177-3AD203B41FA5}">
                      <a16:colId xmlns:a16="http://schemas.microsoft.com/office/drawing/2014/main" val="4158711944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1976888559"/>
                    </a:ext>
                  </a:extLst>
                </a:gridCol>
                <a:gridCol w="552344">
                  <a:extLst>
                    <a:ext uri="{9D8B030D-6E8A-4147-A177-3AD203B41FA5}">
                      <a16:colId xmlns:a16="http://schemas.microsoft.com/office/drawing/2014/main" val="215301076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963945138"/>
                    </a:ext>
                  </a:extLst>
                </a:gridCol>
                <a:gridCol w="519610">
                  <a:extLst>
                    <a:ext uri="{9D8B030D-6E8A-4147-A177-3AD203B41FA5}">
                      <a16:colId xmlns:a16="http://schemas.microsoft.com/office/drawing/2014/main" val="1734906577"/>
                    </a:ext>
                  </a:extLst>
                </a:gridCol>
              </a:tblGrid>
              <a:tr h="1469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Variable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S.D.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270636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Contracted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 dummy variable that equals one if the buyer chose a seller for a posted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0.416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0.493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703045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WinningBid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winning bid for a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1.643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2.098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8.140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4931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58056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2D741-085F-DB16-A68D-6252D57F3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Hypotheses: Post-Project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78156-478E-75FA-4AC4-F46C8FB3A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Hypothesis 8</a:t>
            </a:r>
            <a:r>
              <a:rPr lang="en-US" sz="2000" i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. After the projects are completed, buyers are more likely to be satisfied with the selected sellers’ work in a sealed auction (i.e., after regime change).</a:t>
            </a:r>
          </a:p>
          <a:p>
            <a:pPr marR="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Hypothesis 9</a:t>
            </a:r>
            <a:r>
              <a:rPr lang="en-US" sz="2000" i="1" dirty="0">
                <a:solidFill>
                  <a:srgbClr val="000000"/>
                </a:solidFill>
                <a:ea typeface="DengXian" panose="02010600030101010101" pitchFamily="2" charset="-122"/>
                <a:cs typeface="Times New Roman" panose="02020603050405020304" pitchFamily="18" charset="0"/>
              </a:rPr>
              <a:t>. After the projects are completed, buyers are more likely to hire the same seller in the future, in a sealed auction (i.e., after the regime change).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000" b="1" dirty="0">
                <a:solidFill>
                  <a:srgbClr val="000000"/>
                </a:solidFill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Hypothesis 10</a:t>
            </a:r>
            <a:r>
              <a:rPr lang="en-US" sz="2000" b="1" i="1" dirty="0">
                <a:solidFill>
                  <a:srgbClr val="000000"/>
                </a:solidFill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en-US" sz="2000" i="1" dirty="0">
                <a:solidFill>
                  <a:srgbClr val="000000"/>
                </a:solidFill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After the projects are completed, winning sellers are less likely to exit the online labor market in a sealed auction (i.e., after the regime change).</a:t>
            </a:r>
            <a:endParaRPr lang="en-US" sz="2000" dirty="0">
              <a:effectLst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610780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8929A-925C-C94A-6F53-0676C1FDD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Impact on Post-Project Outcome: Rating and Rehiring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1B778-F711-AEE2-6B8E-B30AED7699E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600200"/>
                <a:ext cx="7886700" cy="4351338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400" dirty="0">
                    <a:cs typeface="Times New Roman" panose="02020603050405020304" pitchFamily="18" charset="0"/>
                  </a:rPr>
                  <a:t>Auction level regression:</a:t>
                </a:r>
              </a:p>
              <a:p>
                <a:pPr marL="0" marR="0" indent="0" algn="just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pc="-20" smtClean="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𝐵𝑢𝑦𝑒𝑟𝑆𝑎𝑡𝑖𝑠𝑓𝑎𝑐𝑡𝑖𝑜𝑛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𝐴𝑓𝑡𝑒𝑟𝐶h𝑎𝑛𝑔𝑒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𝛽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𝜀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, </m:t>
                      </m:r>
                    </m:oMath>
                  </m:oMathPara>
                </a14:m>
                <a:endParaRPr lang="en-US" sz="1400" i="1" spc="-2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 algn="just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i="1" spc="-20" dirty="0">
                    <a:ea typeface="DengXian" panose="02010600030101010101" pitchFamily="2" charset="-122"/>
                    <a:cs typeface="Times New Roman" panose="02020603050405020304" pitchFamily="18" charset="0"/>
                  </a:rPr>
                  <a:t>where</a:t>
                </a:r>
                <a:r>
                  <a:rPr lang="en-US" sz="1400" i="1" spc="-2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endParaRPr lang="en-US" sz="14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 algn="just">
                  <a:lnSpc>
                    <a:spcPct val="200000"/>
                  </a:lnSpc>
                  <a:spcBef>
                    <a:spcPts val="0"/>
                  </a:spcBef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𝛽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𝑖𝑗𝑡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𝐷𝑒𝑠𝑐𝑟𝑖𝑝𝑡𝑖𝑜𝑛𝐿𝑒𝑛𝑔𝑡h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𝐵𝑢𝑦𝑒𝑟𝐸𝑥𝑝𝑒𝑟𝑖𝑒𝑛𝑐𝑒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𝑆𝑒𝑙𝑙𝑒𝑟𝐸𝑥𝑝𝑒𝑟𝑖𝑒𝑛𝑐𝑒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𝑗𝑡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4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𝑆𝑎𝑚𝑒𝐶𝑜𝑢𝑛𝑡𝑟𝑦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5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𝑊𝑖𝑛𝑛𝑖𝑛𝑔𝐵𝑖𝑑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6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𝑃𝑟𝑜𝑗𝑒𝑐𝑡𝑇𝑦𝑝𝑒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𝑖𝑡</m:t>
                          </m:r>
                        </m:sub>
                      </m:sSub>
                    </m:oMath>
                  </m:oMathPara>
                </a14:m>
                <a:endParaRPr lang="en-US" sz="1400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sz="1400" dirty="0">
                    <a:cs typeface="Times New Roman" panose="02020603050405020304" pitchFamily="18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sz="1400" dirty="0">
                    <a:cs typeface="Times New Roman" panose="02020603050405020304" pitchFamily="18" charset="0"/>
                  </a:rPr>
                  <a:t> denotes the project,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sz="1400" dirty="0">
                    <a:cs typeface="Times New Roman" panose="02020603050405020304" pitchFamily="18" charset="0"/>
                  </a:rPr>
                  <a:t> denotes the buyer, and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1400" dirty="0">
                    <a:cs typeface="Times New Roman" panose="02020603050405020304" pitchFamily="18" charset="0"/>
                  </a:rPr>
                  <a:t> denotes the time.</a:t>
                </a:r>
              </a:p>
              <a:p>
                <a:pPr marL="0" indent="0">
                  <a:buNone/>
                </a:pPr>
                <a:endParaRPr lang="en-US" sz="1400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sz="1400" dirty="0">
                    <a:cs typeface="Times New Roman" panose="02020603050405020304" pitchFamily="18" charset="0"/>
                  </a:rPr>
                  <a:t>Dependent variable:</a:t>
                </a:r>
              </a:p>
              <a:p>
                <a:pPr marL="0" indent="0">
                  <a:buNone/>
                </a:pPr>
                <a:r>
                  <a:rPr lang="en-US" sz="1400" dirty="0">
                    <a:effectLst/>
                    <a:cs typeface="Times New Roman" panose="02020603050405020304" pitchFamily="18" charset="0"/>
                  </a:rPr>
                  <a:t>RatingByBuyer (H8) and Rehire (H9)</a:t>
                </a:r>
                <a:endParaRPr lang="en-US" sz="14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31B778-F711-AEE2-6B8E-B30AED7699E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600200"/>
                <a:ext cx="7886700" cy="4351338"/>
              </a:xfrm>
              <a:blipFill>
                <a:blip r:embed="rId2"/>
                <a:stretch>
                  <a:fillRect l="-232" t="-7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6A31D09-9341-482B-96E0-6434FEEDA7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846857"/>
              </p:ext>
            </p:extLst>
          </p:nvPr>
        </p:nvGraphicFramePr>
        <p:xfrm>
          <a:off x="228600" y="5715000"/>
          <a:ext cx="8836401" cy="843095"/>
        </p:xfrm>
        <a:graphic>
          <a:graphicData uri="http://schemas.openxmlformats.org/drawingml/2006/table">
            <a:tbl>
              <a:tblPr firstRow="1" firstCol="1" bandRow="1"/>
              <a:tblGrid>
                <a:gridCol w="845157">
                  <a:extLst>
                    <a:ext uri="{9D8B030D-6E8A-4147-A177-3AD203B41FA5}">
                      <a16:colId xmlns:a16="http://schemas.microsoft.com/office/drawing/2014/main" val="3024973656"/>
                    </a:ext>
                  </a:extLst>
                </a:gridCol>
                <a:gridCol w="5440238">
                  <a:extLst>
                    <a:ext uri="{9D8B030D-6E8A-4147-A177-3AD203B41FA5}">
                      <a16:colId xmlns:a16="http://schemas.microsoft.com/office/drawing/2014/main" val="2223995997"/>
                    </a:ext>
                  </a:extLst>
                </a:gridCol>
                <a:gridCol w="497110">
                  <a:extLst>
                    <a:ext uri="{9D8B030D-6E8A-4147-A177-3AD203B41FA5}">
                      <a16:colId xmlns:a16="http://schemas.microsoft.com/office/drawing/2014/main" val="1580312278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3391483109"/>
                    </a:ext>
                  </a:extLst>
                </a:gridCol>
                <a:gridCol w="552344">
                  <a:extLst>
                    <a:ext uri="{9D8B030D-6E8A-4147-A177-3AD203B41FA5}">
                      <a16:colId xmlns:a16="http://schemas.microsoft.com/office/drawing/2014/main" val="2274239372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880658190"/>
                    </a:ext>
                  </a:extLst>
                </a:gridCol>
                <a:gridCol w="519610">
                  <a:extLst>
                    <a:ext uri="{9D8B030D-6E8A-4147-A177-3AD203B41FA5}">
                      <a16:colId xmlns:a16="http://schemas.microsoft.com/office/drawing/2014/main" val="3202890606"/>
                    </a:ext>
                  </a:extLst>
                </a:gridCol>
              </a:tblGrid>
              <a:tr h="1469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Variable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S.D.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1903218"/>
                  </a:ext>
                </a:extLst>
              </a:tr>
              <a:tr h="11265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Rating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 rating given by the buyer who created the job to the hired seller after this seller finishes job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802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8.415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3.461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4587141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Rehire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 indicator that equals 1 if the same buyer who hired current seller hired the seller again in the future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802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0.269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0.444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3454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87280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0A540D3-9700-07A1-14BC-E4EBBEF3D5D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364113"/>
              </p:ext>
            </p:extLst>
          </p:nvPr>
        </p:nvGraphicFramePr>
        <p:xfrm>
          <a:off x="381001" y="299905"/>
          <a:ext cx="8458199" cy="445546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2083845">
                  <a:extLst>
                    <a:ext uri="{9D8B030D-6E8A-4147-A177-3AD203B41FA5}">
                      <a16:colId xmlns:a16="http://schemas.microsoft.com/office/drawing/2014/main" val="1994973310"/>
                    </a:ext>
                  </a:extLst>
                </a:gridCol>
                <a:gridCol w="821518">
                  <a:extLst>
                    <a:ext uri="{9D8B030D-6E8A-4147-A177-3AD203B41FA5}">
                      <a16:colId xmlns:a16="http://schemas.microsoft.com/office/drawing/2014/main" val="2108409218"/>
                    </a:ext>
                  </a:extLst>
                </a:gridCol>
                <a:gridCol w="1008267">
                  <a:extLst>
                    <a:ext uri="{9D8B030D-6E8A-4147-A177-3AD203B41FA5}">
                      <a16:colId xmlns:a16="http://schemas.microsoft.com/office/drawing/2014/main" val="2164295398"/>
                    </a:ext>
                  </a:extLst>
                </a:gridCol>
                <a:gridCol w="1158222">
                  <a:extLst>
                    <a:ext uri="{9D8B030D-6E8A-4147-A177-3AD203B41FA5}">
                      <a16:colId xmlns:a16="http://schemas.microsoft.com/office/drawing/2014/main" val="577447843"/>
                    </a:ext>
                  </a:extLst>
                </a:gridCol>
                <a:gridCol w="1075425">
                  <a:extLst>
                    <a:ext uri="{9D8B030D-6E8A-4147-A177-3AD203B41FA5}">
                      <a16:colId xmlns:a16="http://schemas.microsoft.com/office/drawing/2014/main" val="40042764"/>
                    </a:ext>
                  </a:extLst>
                </a:gridCol>
                <a:gridCol w="1157302">
                  <a:extLst>
                    <a:ext uri="{9D8B030D-6E8A-4147-A177-3AD203B41FA5}">
                      <a16:colId xmlns:a16="http://schemas.microsoft.com/office/drawing/2014/main" val="1262349855"/>
                    </a:ext>
                  </a:extLst>
                </a:gridCol>
                <a:gridCol w="1153620">
                  <a:extLst>
                    <a:ext uri="{9D8B030D-6E8A-4147-A177-3AD203B41FA5}">
                      <a16:colId xmlns:a16="http://schemas.microsoft.com/office/drawing/2014/main" val="1964169520"/>
                    </a:ext>
                  </a:extLst>
                </a:gridCol>
              </a:tblGrid>
              <a:tr h="152400">
                <a:tc gridSpan="7"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</a:rPr>
                        <a:t>Effects of Auction Format Change on Buyer Satisfaction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724273"/>
                  </a:ext>
                </a:extLst>
              </a:tr>
              <a:tr h="31465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Dep. Variable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DV: Rating by Buyer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(Hypothesis 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DV: Rehire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(Hypothesis 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460043"/>
                  </a:ext>
                </a:extLst>
              </a:tr>
              <a:tr h="1425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AfterChange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0.249***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0.245***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0.205**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0.139***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0.124***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0.0437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213301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(0.0858)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(0.0852)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(0.0866)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(0.0353)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(0.0357)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(0.0359)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3236665"/>
                  </a:ext>
                </a:extLst>
              </a:tr>
              <a:tr h="8605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DescriptionLength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0.00456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0.0116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-0.0193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-0.00370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9518164"/>
                  </a:ext>
                </a:extLst>
              </a:tr>
              <a:tr h="9591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(0.0250)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(0.0246)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(0.0147)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(0.0126)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3735490"/>
                  </a:ext>
                </a:extLst>
              </a:tr>
              <a:tr h="10576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BuyerExperience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0.0543**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0.0986***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9582594"/>
                  </a:ext>
                </a:extLst>
              </a:tr>
              <a:tr h="11562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(0.0227)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(0.0179)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0956379"/>
                  </a:ext>
                </a:extLst>
              </a:tr>
              <a:tr h="12548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SellerExperience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0.0526**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0.0938***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9526022"/>
                  </a:ext>
                </a:extLst>
              </a:tr>
              <a:tr h="13533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(0.0239)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(0.0194)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7175980"/>
                  </a:ext>
                </a:extLst>
              </a:tr>
              <a:tr h="14519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SameCountry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0.0252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-0.0370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32308187"/>
                  </a:ext>
                </a:extLst>
              </a:tr>
              <a:tr h="15504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(0.0605)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(0.0319)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1187359"/>
                  </a:ext>
                </a:extLst>
              </a:tr>
              <a:tr h="16490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WinningBid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-0.0121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-0.0160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0.0179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0.00897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0143622"/>
                  </a:ext>
                </a:extLst>
              </a:tr>
              <a:tr h="9856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(0.0209)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(0.0215)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(0.0147)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(0.0140)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3486484"/>
                  </a:ext>
                </a:extLst>
              </a:tr>
              <a:tr h="10841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Observations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802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802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802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802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802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802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3110471"/>
                  </a:ext>
                </a:extLst>
              </a:tr>
              <a:tr h="10841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Adjusted R</a:t>
                      </a:r>
                      <a:r>
                        <a:rPr lang="en-US" sz="1400" baseline="30000" dirty="0">
                          <a:effectLst/>
                        </a:rPr>
                        <a:t>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0.019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0.025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0.029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0.015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0.027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0.091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8920835"/>
                  </a:ext>
                </a:extLst>
              </a:tr>
              <a:tr h="12812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Project-type Fixed Effects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No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No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7380008"/>
                  </a:ext>
                </a:extLst>
              </a:tr>
              <a:tr h="218744">
                <a:tc gridSpan="7"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Note: Robust standard errors in parentheses. *** p&lt;0.001, ** p&lt;0.01, * p&lt;0.05, +p&lt;0.1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9627" marR="3962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197054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E1A4FE-7EDE-EB3D-5356-065A6E1B24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970941"/>
              </p:ext>
            </p:extLst>
          </p:nvPr>
        </p:nvGraphicFramePr>
        <p:xfrm>
          <a:off x="228600" y="5715000"/>
          <a:ext cx="8836401" cy="843095"/>
        </p:xfrm>
        <a:graphic>
          <a:graphicData uri="http://schemas.openxmlformats.org/drawingml/2006/table">
            <a:tbl>
              <a:tblPr firstRow="1" firstCol="1" bandRow="1"/>
              <a:tblGrid>
                <a:gridCol w="845157">
                  <a:extLst>
                    <a:ext uri="{9D8B030D-6E8A-4147-A177-3AD203B41FA5}">
                      <a16:colId xmlns:a16="http://schemas.microsoft.com/office/drawing/2014/main" val="3024973656"/>
                    </a:ext>
                  </a:extLst>
                </a:gridCol>
                <a:gridCol w="5440238">
                  <a:extLst>
                    <a:ext uri="{9D8B030D-6E8A-4147-A177-3AD203B41FA5}">
                      <a16:colId xmlns:a16="http://schemas.microsoft.com/office/drawing/2014/main" val="2223995997"/>
                    </a:ext>
                  </a:extLst>
                </a:gridCol>
                <a:gridCol w="497110">
                  <a:extLst>
                    <a:ext uri="{9D8B030D-6E8A-4147-A177-3AD203B41FA5}">
                      <a16:colId xmlns:a16="http://schemas.microsoft.com/office/drawing/2014/main" val="1580312278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3391483109"/>
                    </a:ext>
                  </a:extLst>
                </a:gridCol>
                <a:gridCol w="552344">
                  <a:extLst>
                    <a:ext uri="{9D8B030D-6E8A-4147-A177-3AD203B41FA5}">
                      <a16:colId xmlns:a16="http://schemas.microsoft.com/office/drawing/2014/main" val="2274239372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880658190"/>
                    </a:ext>
                  </a:extLst>
                </a:gridCol>
                <a:gridCol w="519610">
                  <a:extLst>
                    <a:ext uri="{9D8B030D-6E8A-4147-A177-3AD203B41FA5}">
                      <a16:colId xmlns:a16="http://schemas.microsoft.com/office/drawing/2014/main" val="3202890606"/>
                    </a:ext>
                  </a:extLst>
                </a:gridCol>
              </a:tblGrid>
              <a:tr h="1469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Variable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S.D.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1903218"/>
                  </a:ext>
                </a:extLst>
              </a:tr>
              <a:tr h="11265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Rating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 rating given by the buyer who created the job to the hired seller after this seller finishes job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802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8.415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3.461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4587141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Rehire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 indicator that equals 1 if the same buyer who hired current seller hired the seller again in the future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802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0.269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0.444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3454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11912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8DA38-E6F4-1AE8-03AD-445A3E4F6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Impact on Post-Project Outcome: Seller Exit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EA4315C-8610-09E9-2527-F8DC7ED8E91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lnSpc>
                    <a:spcPct val="200000"/>
                  </a:lnSpc>
                  <a:buNone/>
                </a:pPr>
                <a:r>
                  <a:rPr lang="en-US" sz="1800" dirty="0"/>
                  <a:t>Auction Level Cox Proportional Hazard Regression:</a:t>
                </a:r>
              </a:p>
              <a:p>
                <a:pPr marL="0" marR="0" indent="0" algn="ctr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en-US" sz="1400" i="1" spc="-20" smtClean="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𝜆</m:t>
                    </m:r>
                    <m:d>
                      <m:dPr>
                        <m:ctrlPr>
                          <a:rPr lang="en-US" sz="1400" i="1" spc="-2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400" i="1" spc="-2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𝑖𝑗𝑡</m:t>
                            </m:r>
                          </m:sub>
                        </m:sSub>
                      </m:e>
                    </m:d>
                    <m:r>
                      <a:rPr lang="en-US" sz="1400" i="1" spc="-2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=</m:t>
                    </m:r>
                    <m:sSub>
                      <m:sSubPr>
                        <m:ctrlPr>
                          <a:rPr lang="en-US" sz="1400" i="1" spc="-2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1400" i="1" spc="-2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𝜆</m:t>
                        </m:r>
                      </m:e>
                      <m:sub>
                        <m:r>
                          <a:rPr lang="en-US" sz="1400" i="1" spc="-2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US" sz="1400" i="1" spc="-2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400" i="1" spc="-2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𝑒𝑥𝑝</m:t>
                    </m:r>
                    <m:d>
                      <m:dPr>
                        <m:ctrlPr>
                          <a:rPr lang="en-US" sz="1400" i="1" spc="-2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0</m:t>
                            </m:r>
                          </m:sub>
                        </m:sSub>
                        <m:sSub>
                          <m:sSubPr>
                            <m:ctrlP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𝐴𝑓𝑡𝑒𝑟𝐶h𝑎𝑛𝑔𝑒</m:t>
                            </m:r>
                          </m:e>
                          <m:sub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400" i="1" spc="-2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+</m:t>
                        </m:r>
                        <m:r>
                          <a:rPr lang="en-US" sz="1400" i="1" spc="-20">
                            <a:effectLst/>
                            <a:latin typeface="Cambria Math" panose="02040503050406030204" pitchFamily="18" charset="0"/>
                            <a:ea typeface="DengXian" panose="02010600030101010101" pitchFamily="2" charset="-122"/>
                            <a:cs typeface="Arial" panose="020B0604020202020204" pitchFamily="34" charset="0"/>
                          </a:rPr>
                          <m:t>𝛽</m:t>
                        </m:r>
                        <m:sSub>
                          <m:sSubPr>
                            <m:ctrlP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sz="1400" i="1" spc="-2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400" i="1" spc="-20">
                        <a:effectLst/>
                        <a:latin typeface="Cambria Math" panose="02040503050406030204" pitchFamily="18" charset="0"/>
                        <a:ea typeface="DengXian" panose="02010600030101010101" pitchFamily="2" charset="-122"/>
                        <a:cs typeface="Arial" panose="020B0604020202020204" pitchFamily="34" charset="0"/>
                      </a:rPr>
                      <m:t>,</m:t>
                    </m:r>
                  </m:oMath>
                </a14:m>
                <a:r>
                  <a:rPr lang="en-US" sz="1400" i="1" spc="-2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 </a:t>
                </a:r>
                <a:endParaRPr lang="en-US" sz="1400" i="1" spc="-20" dirty="0"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marR="0" indent="0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i="1" spc="-20" dirty="0"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where</a:t>
                </a:r>
                <a:endParaRPr lang="en-US" sz="1400" dirty="0">
                  <a:effectLst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2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𝛽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𝑋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𝑆𝑒𝑙𝑙𝑒𝑟𝐸𝑥𝑝𝑒𝑟𝑖𝑒𝑛𝑐𝑒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𝑆𝑒𝑙𝑙𝑒𝑟𝐶𝑜𝑛𝑡𝑟𝑎𝑐𝑡𝑉𝑎𝑙𝑢𝑒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#</m:t>
                          </m:r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𝑂𝑓𝐵𝑖𝑑𝑠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400" i="1" spc="-20">
                          <a:effectLst/>
                          <a:latin typeface="Cambria Math" panose="02040503050406030204" pitchFamily="18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4</m:t>
                          </m:r>
                        </m:sub>
                      </m:sSub>
                      <m:sSub>
                        <m:sSubPr>
                          <m:ctrlPr>
                            <a:rPr lang="en-US" sz="1400" i="1" spc="-2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Times New Roman" panose="02020603050405020304" pitchFamily="18" charset="0"/>
                            </a:rPr>
                            <m:t>𝑊𝑖𝑛𝑛𝑖𝑛𝑔𝑅𝑎𝑡𝑖𝑜</m:t>
                          </m:r>
                        </m:e>
                        <m:sub>
                          <m:r>
                            <a:rPr lang="en-US" sz="1400" i="1" spc="-20">
                              <a:effectLst/>
                              <a:latin typeface="Cambria Math" panose="02040503050406030204" pitchFamily="18" charset="0"/>
                              <a:ea typeface="DengXian" panose="02010600030101010101" pitchFamily="2" charset="-122"/>
                              <a:cs typeface="Arial" panose="020B0604020202020204" pitchFamily="34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None/>
                </a:pPr>
                <a:endParaRPr lang="en-US" sz="1600" dirty="0"/>
              </a:p>
              <a:p>
                <a:pPr marL="0" indent="0">
                  <a:spcBef>
                    <a:spcPts val="0"/>
                  </a:spcBef>
                  <a:spcAft>
                    <a:spcPts val="600"/>
                  </a:spcAft>
                  <a:buNone/>
                </a:pPr>
                <a:r>
                  <a:rPr lang="en-US" sz="1600" dirty="0"/>
                  <a:t>Dependent variable:</a:t>
                </a:r>
              </a:p>
              <a:p>
                <a:pPr>
                  <a:spcBef>
                    <a:spcPts val="0"/>
                  </a:spcBef>
                  <a:spcAft>
                    <a:spcPts val="600"/>
                  </a:spcAft>
                </a:pPr>
                <a:r>
                  <a:rPr lang="en-US" sz="1600" dirty="0"/>
                  <a:t>Seller exit: indicator variable if the seller has no bidding 1 year after the regime change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EA4315C-8610-09E9-2527-F8DC7ED8E91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4499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D693AC5-6686-7BDC-10E9-277335282F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6688462"/>
              </p:ext>
            </p:extLst>
          </p:nvPr>
        </p:nvGraphicFramePr>
        <p:xfrm>
          <a:off x="450273" y="609600"/>
          <a:ext cx="8229600" cy="412051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2763078">
                  <a:extLst>
                    <a:ext uri="{9D8B030D-6E8A-4147-A177-3AD203B41FA5}">
                      <a16:colId xmlns:a16="http://schemas.microsoft.com/office/drawing/2014/main" val="3039433937"/>
                    </a:ext>
                  </a:extLst>
                </a:gridCol>
                <a:gridCol w="2733261">
                  <a:extLst>
                    <a:ext uri="{9D8B030D-6E8A-4147-A177-3AD203B41FA5}">
                      <a16:colId xmlns:a16="http://schemas.microsoft.com/office/drawing/2014/main" val="539816634"/>
                    </a:ext>
                  </a:extLst>
                </a:gridCol>
                <a:gridCol w="2733261">
                  <a:extLst>
                    <a:ext uri="{9D8B030D-6E8A-4147-A177-3AD203B41FA5}">
                      <a16:colId xmlns:a16="http://schemas.microsoft.com/office/drawing/2014/main" val="3664156222"/>
                    </a:ext>
                  </a:extLst>
                </a:gridCol>
              </a:tblGrid>
              <a:tr h="152400">
                <a:tc gridSpan="3"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</a:rPr>
                        <a:t>Effect of Auction Format Change on Seller Exit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0024335"/>
                  </a:ext>
                </a:extLst>
              </a:tr>
              <a:tr h="2619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Dep. Variable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DV: Seller Exit 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(Hypothesis 10)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3003346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Coefficients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Hazard Ratio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000762"/>
                  </a:ext>
                </a:extLst>
              </a:tr>
              <a:tr h="7620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AfterChange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-1.933***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.145***&lt;1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767539"/>
                  </a:ext>
                </a:extLst>
              </a:tr>
              <a:tr h="11906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(0.331)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(.048)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34021"/>
                  </a:ext>
                </a:extLst>
              </a:tr>
              <a:tr h="8572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SellerExperience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0.0795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1.083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extLst>
                  <a:ext uri="{0D108BD9-81ED-4DB2-BD59-A6C34878D82A}">
                    <a16:rowId xmlns:a16="http://schemas.microsoft.com/office/drawing/2014/main" val="2320876127"/>
                  </a:ext>
                </a:extLst>
              </a:tr>
              <a:tr h="12858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(0.111)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(.121)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extLst>
                  <a:ext uri="{0D108BD9-81ED-4DB2-BD59-A6C34878D82A}">
                    <a16:rowId xmlns:a16="http://schemas.microsoft.com/office/drawing/2014/main" val="739207782"/>
                  </a:ext>
                </a:extLst>
              </a:tr>
              <a:tr h="9525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SellerContractValue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-0.0352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.965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extLst>
                  <a:ext uri="{0D108BD9-81ED-4DB2-BD59-A6C34878D82A}">
                    <a16:rowId xmlns:a16="http://schemas.microsoft.com/office/drawing/2014/main" val="2235734859"/>
                  </a:ext>
                </a:extLst>
              </a:tr>
              <a:tr h="1381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(0.0381)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(.037)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extLst>
                  <a:ext uri="{0D108BD9-81ED-4DB2-BD59-A6C34878D82A}">
                    <a16:rowId xmlns:a16="http://schemas.microsoft.com/office/drawing/2014/main" val="3877107032"/>
                  </a:ext>
                </a:extLst>
              </a:tr>
              <a:tr h="10477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#OfBids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-0.179*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.837*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extLst>
                  <a:ext uri="{0D108BD9-81ED-4DB2-BD59-A6C34878D82A}">
                    <a16:rowId xmlns:a16="http://schemas.microsoft.com/office/drawing/2014/main" val="469266654"/>
                  </a:ext>
                </a:extLst>
              </a:tr>
              <a:tr h="14764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(0.0927)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(.078)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extLst>
                  <a:ext uri="{0D108BD9-81ED-4DB2-BD59-A6C34878D82A}">
                    <a16:rowId xmlns:a16="http://schemas.microsoft.com/office/drawing/2014/main" val="3393877863"/>
                  </a:ext>
                </a:extLst>
              </a:tr>
              <a:tr h="11430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WinningRatio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0.0603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1.062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extLst>
                  <a:ext uri="{0D108BD9-81ED-4DB2-BD59-A6C34878D82A}">
                    <a16:rowId xmlns:a16="http://schemas.microsoft.com/office/drawing/2014/main" val="4237272924"/>
                  </a:ext>
                </a:extLst>
              </a:tr>
              <a:tr h="26193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(0.855)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(.909)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extLst>
                  <a:ext uri="{0D108BD9-81ED-4DB2-BD59-A6C34878D82A}">
                    <a16:rowId xmlns:a16="http://schemas.microsoft.com/office/drawing/2014/main" val="1634074639"/>
                  </a:ext>
                </a:extLst>
              </a:tr>
              <a:tr h="4286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Observations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650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8469848"/>
                  </a:ext>
                </a:extLst>
              </a:tr>
              <a:tr h="11906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# of failures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214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1086826"/>
                  </a:ext>
                </a:extLst>
              </a:tr>
              <a:tr h="261937">
                <a:tc gridSpan="3"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</a:rPr>
                        <a:t>Note: Robust standard errors (clustered at the seller level) are in parentheses. *** p&lt;0.01, ** p&lt;0.05, * p&lt;0.1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332" marR="68332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76237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5BA3876-4701-03FF-9EC5-41987B6A147A}"/>
              </a:ext>
            </a:extLst>
          </p:cNvPr>
          <p:cNvSpPr txBox="1"/>
          <p:nvPr/>
        </p:nvSpPr>
        <p:spPr>
          <a:xfrm>
            <a:off x="381000" y="5410200"/>
            <a:ext cx="82988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Seller exit: indicator variable if the seller has no bidding 1 year after the regime 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sellers are 85.5% less likely to leave the market at the one-year cut-off date if they completed the focal project after the auction format change.</a:t>
            </a:r>
          </a:p>
        </p:txBody>
      </p:sp>
    </p:spTree>
    <p:extLst>
      <p:ext uri="{BB962C8B-B14F-4D97-AF65-F5344CB8AC3E}">
        <p14:creationId xmlns:p14="http://schemas.microsoft.com/office/powerpoint/2010/main" val="2906911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Auction Format: Open (Bids) Auction</a:t>
            </a:r>
          </a:p>
        </p:txBody>
      </p:sp>
      <p:pic>
        <p:nvPicPr>
          <p:cNvPr id="5122" name="Picture 2" descr="The Freelancer.com Bid Ranking Guide | Freelancer Blo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2172974"/>
            <a:ext cx="2246266" cy="326350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Left Arrow 7"/>
          <p:cNvSpPr/>
          <p:nvPr/>
        </p:nvSpPr>
        <p:spPr>
          <a:xfrm>
            <a:off x="2665675" y="2509132"/>
            <a:ext cx="679837" cy="5963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Times New Roman" panose="02020603050405020304" pitchFamily="18" charset="0"/>
            </a:endParaRPr>
          </a:p>
        </p:txBody>
      </p:sp>
      <p:sp>
        <p:nvSpPr>
          <p:cNvPr id="10" name="Left Arrow 9"/>
          <p:cNvSpPr/>
          <p:nvPr/>
        </p:nvSpPr>
        <p:spPr>
          <a:xfrm>
            <a:off x="1265252" y="3201394"/>
            <a:ext cx="2086223" cy="4770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Times New Roman" panose="02020603050405020304" pitchFamily="18" charset="0"/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1259289" y="3977143"/>
            <a:ext cx="2086223" cy="4770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Times New Roman" panose="02020603050405020304" pitchFamily="18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3354457" y="2401258"/>
            <a:ext cx="772270" cy="335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25" dirty="0">
                <a:latin typeface="Times New Roman" panose="02020603050405020304" pitchFamily="18" charset="0"/>
              </a:rPr>
              <a:t>Price</a:t>
            </a:r>
          </a:p>
        </p:txBody>
      </p:sp>
      <p:sp>
        <p:nvSpPr>
          <p:cNvPr id="13" name="Oval 12"/>
          <p:cNvSpPr/>
          <p:nvPr/>
        </p:nvSpPr>
        <p:spPr>
          <a:xfrm>
            <a:off x="3351475" y="3050178"/>
            <a:ext cx="775252" cy="359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25" dirty="0">
                <a:latin typeface="Times New Roman" panose="02020603050405020304" pitchFamily="18" charset="0"/>
              </a:rPr>
              <a:t>Bidders</a:t>
            </a:r>
          </a:p>
        </p:txBody>
      </p:sp>
      <p:sp>
        <p:nvSpPr>
          <p:cNvPr id="14" name="Oval 13"/>
          <p:cNvSpPr/>
          <p:nvPr/>
        </p:nvSpPr>
        <p:spPr>
          <a:xfrm>
            <a:off x="3351475" y="3812405"/>
            <a:ext cx="775252" cy="335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25" dirty="0">
                <a:latin typeface="Times New Roman" panose="02020603050405020304" pitchFamily="18" charset="0"/>
              </a:rPr>
              <a:t>Pitches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164372" y="2736278"/>
            <a:ext cx="2749164" cy="14111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</a:rPr>
              <a:t>Workers</a:t>
            </a:r>
          </a:p>
          <a:p>
            <a:pPr algn="ctr"/>
            <a:endParaRPr lang="en-US" sz="1400" dirty="0">
              <a:latin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</a:rPr>
              <a:t>Should I bid now?</a:t>
            </a:r>
          </a:p>
          <a:p>
            <a:r>
              <a:rPr lang="en-US" sz="1400" dirty="0">
                <a:latin typeface="Times New Roman" panose="02020603050405020304" pitchFamily="18" charset="0"/>
              </a:rPr>
              <a:t>How much should I bid?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4359302" y="3201394"/>
            <a:ext cx="572495" cy="130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91144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D07C23D-1354-330D-5A7E-0E4986D929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7892383"/>
              </p:ext>
            </p:extLst>
          </p:nvPr>
        </p:nvGraphicFramePr>
        <p:xfrm>
          <a:off x="0" y="0"/>
          <a:ext cx="9144000" cy="685799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8200">
                  <a:extLst>
                    <a:ext uri="{9D8B030D-6E8A-4147-A177-3AD203B41FA5}">
                      <a16:colId xmlns:a16="http://schemas.microsoft.com/office/drawing/2014/main" val="261918694"/>
                    </a:ext>
                  </a:extLst>
                </a:gridCol>
                <a:gridCol w="2100944">
                  <a:extLst>
                    <a:ext uri="{9D8B030D-6E8A-4147-A177-3AD203B41FA5}">
                      <a16:colId xmlns:a16="http://schemas.microsoft.com/office/drawing/2014/main" val="490606387"/>
                    </a:ext>
                  </a:extLst>
                </a:gridCol>
                <a:gridCol w="6204856">
                  <a:extLst>
                    <a:ext uri="{9D8B030D-6E8A-4147-A177-3AD203B41FA5}">
                      <a16:colId xmlns:a16="http://schemas.microsoft.com/office/drawing/2014/main" val="4106413469"/>
                    </a:ext>
                  </a:extLst>
                </a:gridCol>
              </a:tblGrid>
              <a:tr h="542946">
                <a:tc gridSpan="3"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Summary of Hypotheses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2684270"/>
                  </a:ext>
                </a:extLst>
              </a:tr>
              <a:tr h="43552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Category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Dependent Variable (Hypothesis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extLst>
                  <a:ext uri="{0D108BD9-81ED-4DB2-BD59-A6C34878D82A}">
                    <a16:rowId xmlns:a16="http://schemas.microsoft.com/office/drawing/2014/main" val="4162775679"/>
                  </a:ext>
                </a:extLst>
              </a:tr>
              <a:tr h="653281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Bidder Behavior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BidDelay (H1)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Bidding is faster in a sealed auction than in an open auction. Mathematically, bids arrive first-order stochastically earlier in a sealed auction (i.e., after the regime change) than in an open auction (i.e., before the regime change).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extLst>
                  <a:ext uri="{0D108BD9-81ED-4DB2-BD59-A6C34878D82A}">
                    <a16:rowId xmlns:a16="http://schemas.microsoft.com/office/drawing/2014/main" val="967641434"/>
                  </a:ext>
                </a:extLst>
              </a:tr>
              <a:tr h="43552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BidAmount (H2)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bidding amount is lower in a sealed auction (i.e., after the regime change) than in an open auction (i.e., before the regime change).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extLst>
                  <a:ext uri="{0D108BD9-81ED-4DB2-BD59-A6C34878D82A}">
                    <a16:rowId xmlns:a16="http://schemas.microsoft.com/office/drawing/2014/main" val="1000881829"/>
                  </a:ext>
                </a:extLst>
              </a:tr>
              <a:tr h="653281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Bidder Outcome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BidArrival (H3)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expected number of bidders per unit of time (i.e., bid arrival rate) is higher in a sealed auction (i.e., after the regime change) than in an open auction (i.e., before the regime change).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extLst>
                  <a:ext uri="{0D108BD9-81ED-4DB2-BD59-A6C34878D82A}">
                    <a16:rowId xmlns:a16="http://schemas.microsoft.com/office/drawing/2014/main" val="585268067"/>
                  </a:ext>
                </a:extLst>
              </a:tr>
              <a:tr h="65328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TimeToAccept (H4)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When the auctioneer can stop the auction, a sealed auction (i.e., after the regime change) is expected to end more quickly than an open auction (i.e., before the regime change).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extLst>
                  <a:ext uri="{0D108BD9-81ED-4DB2-BD59-A6C34878D82A}">
                    <a16:rowId xmlns:a16="http://schemas.microsoft.com/office/drawing/2014/main" val="323678738"/>
                  </a:ext>
                </a:extLst>
              </a:tr>
              <a:tr h="43552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#OfBidders (H5)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expected total number of bidders is lower in a sealed auction (i.e., after the regime change) than in an open auction (i.e., before the regime change).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extLst>
                  <a:ext uri="{0D108BD9-81ED-4DB2-BD59-A6C34878D82A}">
                    <a16:rowId xmlns:a16="http://schemas.microsoft.com/office/drawing/2014/main" val="2265827712"/>
                  </a:ext>
                </a:extLst>
              </a:tr>
              <a:tr h="435521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Project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Outcome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Contracted (H6)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Buyers are more likely to successfully hire a seller, in a sealed auction (i.e., after the regime change) than in an open auction (i.e., before the regime change).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extLst>
                  <a:ext uri="{0D108BD9-81ED-4DB2-BD59-A6C34878D82A}">
                    <a16:rowId xmlns:a16="http://schemas.microsoft.com/office/drawing/2014/main" val="2233898259"/>
                  </a:ext>
                </a:extLst>
              </a:tr>
              <a:tr h="65328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WinningBid (H7)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Buyers are more likely to hire a seller with a lower wage (i.e., winning bid), in a sealed auction (i.e., after the regime change) than in an open auction (i.e., before the regime change).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extLst>
                  <a:ext uri="{0D108BD9-81ED-4DB2-BD59-A6C34878D82A}">
                    <a16:rowId xmlns:a16="http://schemas.microsoft.com/office/drawing/2014/main" val="2182094084"/>
                  </a:ext>
                </a:extLst>
              </a:tr>
              <a:tr h="653281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Post-Project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RatingByBuyer (H8)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After the projects are completed, buyers are more likely to be satisfied with the selected sellers’ work in a sealed auction (i.e., after regime change) than in an open auction (i.e., before regime change).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extLst>
                  <a:ext uri="{0D108BD9-81ED-4DB2-BD59-A6C34878D82A}">
                    <a16:rowId xmlns:a16="http://schemas.microsoft.com/office/drawing/2014/main" val="3429560561"/>
                  </a:ext>
                </a:extLst>
              </a:tr>
              <a:tr h="65328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Rehire (H9)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After the projects are completed, buyers are more likely to hire the same seller in the future, in a sealed auction (i.e., after the regime change) than in an open auction (i.e., before the regime change).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extLst>
                  <a:ext uri="{0D108BD9-81ED-4DB2-BD59-A6C34878D82A}">
                    <a16:rowId xmlns:a16="http://schemas.microsoft.com/office/drawing/2014/main" val="525249321"/>
                  </a:ext>
                </a:extLst>
              </a:tr>
              <a:tr h="65328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SellerExit (H10)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161" marR="3316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After the projects are completed, winning sellers are less likely to exit the online labor market in a sealed auction (i.e., after the regime change) than in an open auction (i.e., before the regime change).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6322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3962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ED23EC6-2B99-D670-77DA-935D0E88BD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2727422"/>
              </p:ext>
            </p:extLst>
          </p:nvPr>
        </p:nvGraphicFramePr>
        <p:xfrm>
          <a:off x="0" y="0"/>
          <a:ext cx="9144000" cy="6857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21682">
                  <a:extLst>
                    <a:ext uri="{9D8B030D-6E8A-4147-A177-3AD203B41FA5}">
                      <a16:colId xmlns:a16="http://schemas.microsoft.com/office/drawing/2014/main" val="2964712984"/>
                    </a:ext>
                  </a:extLst>
                </a:gridCol>
                <a:gridCol w="1785677">
                  <a:extLst>
                    <a:ext uri="{9D8B030D-6E8A-4147-A177-3AD203B41FA5}">
                      <a16:colId xmlns:a16="http://schemas.microsoft.com/office/drawing/2014/main" val="1498866857"/>
                    </a:ext>
                  </a:extLst>
                </a:gridCol>
                <a:gridCol w="1439334">
                  <a:extLst>
                    <a:ext uri="{9D8B030D-6E8A-4147-A177-3AD203B41FA5}">
                      <a16:colId xmlns:a16="http://schemas.microsoft.com/office/drawing/2014/main" val="1025525029"/>
                    </a:ext>
                  </a:extLst>
                </a:gridCol>
                <a:gridCol w="3544009">
                  <a:extLst>
                    <a:ext uri="{9D8B030D-6E8A-4147-A177-3AD203B41FA5}">
                      <a16:colId xmlns:a16="http://schemas.microsoft.com/office/drawing/2014/main" val="3863716680"/>
                    </a:ext>
                  </a:extLst>
                </a:gridCol>
                <a:gridCol w="1153298">
                  <a:extLst>
                    <a:ext uri="{9D8B030D-6E8A-4147-A177-3AD203B41FA5}">
                      <a16:colId xmlns:a16="http://schemas.microsoft.com/office/drawing/2014/main" val="3546612976"/>
                    </a:ext>
                  </a:extLst>
                </a:gridCol>
              </a:tblGrid>
              <a:tr h="1034445"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Summary of Key Findings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748681"/>
                  </a:ext>
                </a:extLst>
              </a:tr>
              <a:tr h="5780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Category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Dependent Variable (Hypothesis)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Prediction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 Summary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Supported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extLst>
                  <a:ext uri="{0D108BD9-81ED-4DB2-BD59-A6C34878D82A}">
                    <a16:rowId xmlns:a16="http://schemas.microsoft.com/office/drawing/2014/main" val="1915029150"/>
                  </a:ext>
                </a:extLst>
              </a:tr>
              <a:tr h="482741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Bidding Behavior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BidDelay (H1)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&gt; Sealed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41.2% (FE) shorter delay in bidding 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extLst>
                  <a:ext uri="{0D108BD9-81ED-4DB2-BD59-A6C34878D82A}">
                    <a16:rowId xmlns:a16="http://schemas.microsoft.com/office/drawing/2014/main" val="4148334989"/>
                  </a:ext>
                </a:extLst>
              </a:tr>
              <a:tr h="4827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BidAmount (H2)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&gt; Sealed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16.5% (FE) decrease in bid amount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extLst>
                  <a:ext uri="{0D108BD9-81ED-4DB2-BD59-A6C34878D82A}">
                    <a16:rowId xmlns:a16="http://schemas.microsoft.com/office/drawing/2014/main" val="2678365661"/>
                  </a:ext>
                </a:extLst>
              </a:tr>
              <a:tr h="482741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Bidder Outcome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BidArrival (H3)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&lt; Sealed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40.1% (RE) or 40.1% (OLS) increase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extLst>
                  <a:ext uri="{0D108BD9-81ED-4DB2-BD59-A6C34878D82A}">
                    <a16:rowId xmlns:a16="http://schemas.microsoft.com/office/drawing/2014/main" val="1335697251"/>
                  </a:ext>
                </a:extLst>
              </a:tr>
              <a:tr h="4827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TimeToAccept (H4)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&gt; Sealed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39.0% (RE) or 40.6% (OLS) shorter time 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extLst>
                  <a:ext uri="{0D108BD9-81ED-4DB2-BD59-A6C34878D82A}">
                    <a16:rowId xmlns:a16="http://schemas.microsoft.com/office/drawing/2014/main" val="2115303594"/>
                  </a:ext>
                </a:extLst>
              </a:tr>
              <a:tr h="52700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#OfBidders (H5)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&gt; Sealed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10.3% (RE) or 13.9% (OLS) decrease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extLst>
                  <a:ext uri="{0D108BD9-81ED-4DB2-BD59-A6C34878D82A}">
                    <a16:rowId xmlns:a16="http://schemas.microsoft.com/office/drawing/2014/main" val="1675345535"/>
                  </a:ext>
                </a:extLst>
              </a:tr>
              <a:tr h="482741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Project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Outcome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Contracted (H6)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&lt; Sealed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5.6% (RE) or 6.0% (OLS) increase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extLst>
                  <a:ext uri="{0D108BD9-81ED-4DB2-BD59-A6C34878D82A}">
                    <a16:rowId xmlns:a16="http://schemas.microsoft.com/office/drawing/2014/main" val="3741099670"/>
                  </a:ext>
                </a:extLst>
              </a:tr>
              <a:tr h="4827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WinningBid (H7)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&gt; Sealed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Insignificant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extLst>
                  <a:ext uri="{0D108BD9-81ED-4DB2-BD59-A6C34878D82A}">
                    <a16:rowId xmlns:a16="http://schemas.microsoft.com/office/drawing/2014/main" val="4244116756"/>
                  </a:ext>
                </a:extLst>
              </a:tr>
              <a:tr h="482741">
                <a:tc rowSpan="3"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Post-Project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RatingByBuyer (H8)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&lt; Sealed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0.249 increase out of 10 (left truncated at 7)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extLst>
                  <a:ext uri="{0D108BD9-81ED-4DB2-BD59-A6C34878D82A}">
                    <a16:rowId xmlns:a16="http://schemas.microsoft.com/office/drawing/2014/main" val="502793635"/>
                  </a:ext>
                </a:extLst>
              </a:tr>
              <a:tr h="4827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Rehire (H9)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&lt; Sealed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Buyers are 13.9% more likely to rehire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extLst>
                  <a:ext uri="{0D108BD9-81ED-4DB2-BD59-A6C34878D82A}">
                    <a16:rowId xmlns:a16="http://schemas.microsoft.com/office/drawing/2014/main" val="1448023317"/>
                  </a:ext>
                </a:extLst>
              </a:tr>
              <a:tr h="8565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SellerExit (H10)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 &gt; Sealed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Sellers are 85.5% less likely to exit given a time after the focal project is completed (hazard ratio 0.145)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338" marR="46338" marT="0" marB="0"/>
                </a:tc>
                <a:extLst>
                  <a:ext uri="{0D108BD9-81ED-4DB2-BD59-A6C34878D82A}">
                    <a16:rowId xmlns:a16="http://schemas.microsoft.com/office/drawing/2014/main" val="848419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91460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E2A87-35A7-A247-3A8F-20E9F2CBF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Robustness Checks and Additional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035DB-28C4-3B70-421A-DA6FEE4EF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Impact on auction outcomes</a:t>
            </a:r>
          </a:p>
          <a:p>
            <a:pPr lvl="1"/>
            <a:r>
              <a:rPr lang="en-US" sz="2000" dirty="0"/>
              <a:t>Alternative dependent variables: #OfBids and #BidsPerBidder</a:t>
            </a:r>
          </a:p>
          <a:p>
            <a:pPr lvl="1"/>
            <a:r>
              <a:rPr lang="en-US" sz="2000" dirty="0"/>
              <a:t>Alternative estimations: </a:t>
            </a:r>
          </a:p>
          <a:p>
            <a:pPr lvl="2"/>
            <a:r>
              <a:rPr lang="en-US" sz="1600" dirty="0"/>
              <a:t>RE-Logit and RE-Probit for Contracted (H6)</a:t>
            </a:r>
          </a:p>
          <a:p>
            <a:pPr lvl="2"/>
            <a:r>
              <a:rPr lang="en-US" sz="1600" dirty="0"/>
              <a:t>Ordered Logit and Ordered Probit for RatingByBuyer (H8)</a:t>
            </a:r>
          </a:p>
          <a:p>
            <a:pPr lvl="2"/>
            <a:r>
              <a:rPr lang="en-US" sz="1600" dirty="0"/>
              <a:t>Logit and Probit for Rehire (H9)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5662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191000"/>
          </a:xfrm>
        </p:spPr>
        <p:txBody>
          <a:bodyPr>
            <a:normAutofit/>
          </a:bodyPr>
          <a:lstStyle/>
          <a:p>
            <a:r>
              <a:rPr lang="en-US" altLang="zh-CN" sz="1600" dirty="0">
                <a:cs typeface="Times New Roman" panose="02020603050405020304" pitchFamily="18" charset="0"/>
              </a:rPr>
              <a:t>Regime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change</a:t>
            </a:r>
            <a:r>
              <a:rPr lang="en-US" sz="1600" dirty="0">
                <a:cs typeface="Times New Roman" panose="02020603050405020304" pitchFamily="18" charset="0"/>
              </a:rPr>
              <a:t>: </a:t>
            </a:r>
            <a:r>
              <a:rPr lang="en-US" altLang="zh-CN" sz="1600" dirty="0">
                <a:cs typeface="Times New Roman" panose="02020603050405020304" pitchFamily="18" charset="0"/>
              </a:rPr>
              <a:t>o</a:t>
            </a:r>
            <a:r>
              <a:rPr lang="en-US" sz="1600" dirty="0">
                <a:cs typeface="Times New Roman" panose="02020603050405020304" pitchFamily="18" charset="0"/>
              </a:rPr>
              <a:t>pen </a:t>
            </a:r>
            <a:r>
              <a:rPr lang="zh-CN" altLang="en-US" sz="1600" dirty="0">
                <a:cs typeface="Times New Roman" panose="02020603050405020304" pitchFamily="18" charset="0"/>
              </a:rPr>
              <a:t>→</a:t>
            </a:r>
            <a:r>
              <a:rPr 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s</a:t>
            </a:r>
            <a:r>
              <a:rPr lang="en-US" sz="1600" dirty="0">
                <a:cs typeface="Times New Roman" panose="02020603050405020304" pitchFamily="18" charset="0"/>
              </a:rPr>
              <a:t>ealed </a:t>
            </a:r>
            <a:r>
              <a:rPr lang="en-US" altLang="zh-CN" sz="1600" dirty="0">
                <a:cs typeface="Times New Roman" panose="02020603050405020304" pitchFamily="18" charset="0"/>
              </a:rPr>
              <a:t>auction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sz="1600" dirty="0">
                <a:cs typeface="Times New Roman" panose="02020603050405020304" pitchFamily="18" charset="0"/>
              </a:rPr>
              <a:t>format</a:t>
            </a:r>
          </a:p>
          <a:p>
            <a:r>
              <a:rPr lang="en-US" altLang="zh-CN" sz="1600" dirty="0">
                <a:cs typeface="Times New Roman" panose="02020603050405020304" pitchFamily="18" charset="0"/>
              </a:rPr>
              <a:t>Bidding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behaviors</a:t>
            </a:r>
            <a:endParaRPr lang="en-US" sz="1600" dirty="0">
              <a:cs typeface="Times New Roman" panose="02020603050405020304" pitchFamily="18" charset="0"/>
            </a:endParaRPr>
          </a:p>
          <a:p>
            <a:pPr lvl="1">
              <a:buFont typeface="Wingdings" pitchFamily="2" charset="2"/>
              <a:buChar char="v"/>
            </a:pPr>
            <a:r>
              <a:rPr lang="en-US" sz="1600" dirty="0">
                <a:cs typeface="Times New Roman" panose="02020603050405020304" pitchFamily="18" charset="0"/>
              </a:rPr>
              <a:t>Time taken to decide to bid is reduced</a:t>
            </a:r>
            <a:endParaRPr lang="en-US" altLang="zh-CN" sz="1600" dirty="0">
              <a:cs typeface="Times New Roman" panose="02020603050405020304" pitchFamily="18" charset="0"/>
            </a:endParaRPr>
          </a:p>
          <a:p>
            <a:pPr lvl="1">
              <a:buFont typeface="Wingdings" pitchFamily="2" charset="2"/>
              <a:buChar char="v"/>
            </a:pPr>
            <a:r>
              <a:rPr lang="en-US" altLang="zh-CN" sz="1600" dirty="0">
                <a:cs typeface="Times New Roman" panose="02020603050405020304" pitchFamily="18" charset="0"/>
              </a:rPr>
              <a:t>B</a:t>
            </a:r>
            <a:r>
              <a:rPr lang="en-US" sz="1600" dirty="0">
                <a:cs typeface="Times New Roman" panose="02020603050405020304" pitchFamily="18" charset="0"/>
              </a:rPr>
              <a:t>idding amount becomes lower (more competitive)</a:t>
            </a:r>
          </a:p>
          <a:p>
            <a:r>
              <a:rPr lang="en-US" sz="1600" dirty="0">
                <a:cs typeface="Times New Roman" panose="02020603050405020304" pitchFamily="18" charset="0"/>
              </a:rPr>
              <a:t>Bidder </a:t>
            </a:r>
            <a:r>
              <a:rPr lang="en-US" altLang="zh-CN" sz="1600" dirty="0">
                <a:cs typeface="Times New Roman" panose="02020603050405020304" pitchFamily="18" charset="0"/>
              </a:rPr>
              <a:t>outcomes</a:t>
            </a:r>
            <a:endParaRPr lang="en-US" sz="1600" dirty="0">
              <a:cs typeface="Times New Roman" panose="02020603050405020304" pitchFamily="18" charset="0"/>
            </a:endParaRPr>
          </a:p>
          <a:p>
            <a:pPr lvl="1">
              <a:buFont typeface="Wingdings" pitchFamily="2" charset="2"/>
              <a:buChar char="v"/>
            </a:pPr>
            <a:r>
              <a:rPr lang="en-US" altLang="zh-CN" sz="1600" dirty="0">
                <a:cs typeface="Times New Roman" panose="02020603050405020304" pitchFamily="18" charset="0"/>
              </a:rPr>
              <a:t>Bidder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arrival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rate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increases</a:t>
            </a:r>
          </a:p>
          <a:p>
            <a:pPr lvl="1">
              <a:buFont typeface="Wingdings" pitchFamily="2" charset="2"/>
              <a:buChar char="v"/>
            </a:pPr>
            <a:r>
              <a:rPr lang="en-US" altLang="zh-CN" sz="1600" dirty="0">
                <a:cs typeface="Times New Roman" panose="02020603050405020304" pitchFamily="18" charset="0"/>
              </a:rPr>
              <a:t>Time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taken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to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accept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a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bid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decreases</a:t>
            </a:r>
          </a:p>
          <a:p>
            <a:pPr lvl="1">
              <a:buFont typeface="Wingdings" pitchFamily="2" charset="2"/>
              <a:buChar char="v"/>
            </a:pPr>
            <a:r>
              <a:rPr lang="en-US" sz="1600" dirty="0">
                <a:cs typeface="Times New Roman" panose="02020603050405020304" pitchFamily="18" charset="0"/>
              </a:rPr>
              <a:t># of bidders decreases</a:t>
            </a:r>
          </a:p>
          <a:p>
            <a:r>
              <a:rPr lang="en-US" altLang="zh-CN" sz="1600" dirty="0">
                <a:cs typeface="Times New Roman" panose="02020603050405020304" pitchFamily="18" charset="0"/>
              </a:rPr>
              <a:t>Buyer-relevant outcomes</a:t>
            </a:r>
            <a:endParaRPr lang="en-US" sz="1600" dirty="0">
              <a:cs typeface="Times New Roman" panose="02020603050405020304" pitchFamily="18" charset="0"/>
            </a:endParaRPr>
          </a:p>
          <a:p>
            <a:pPr lvl="1">
              <a:buFont typeface="Wingdings" pitchFamily="2" charset="2"/>
              <a:buChar char="v"/>
            </a:pPr>
            <a:r>
              <a:rPr lang="en-US" sz="1600" dirty="0">
                <a:cs typeface="Times New Roman" panose="02020603050405020304" pitchFamily="18" charset="0"/>
              </a:rPr>
              <a:t>Contract </a:t>
            </a:r>
            <a:r>
              <a:rPr lang="en-US" altLang="zh-CN" sz="1600" dirty="0">
                <a:cs typeface="Times New Roman" panose="02020603050405020304" pitchFamily="18" charset="0"/>
              </a:rPr>
              <a:t>probability</a:t>
            </a:r>
            <a:r>
              <a:rPr lang="en-US" sz="1600" dirty="0">
                <a:cs typeface="Times New Roman" panose="02020603050405020304" pitchFamily="18" charset="0"/>
              </a:rPr>
              <a:t> increases</a:t>
            </a:r>
          </a:p>
          <a:p>
            <a:pPr lvl="1">
              <a:buFont typeface="Wingdings" pitchFamily="2" charset="2"/>
              <a:buChar char="v"/>
            </a:pPr>
            <a:r>
              <a:rPr lang="en-US" altLang="zh-CN" sz="1600" dirty="0">
                <a:cs typeface="Times New Roman" panose="02020603050405020304" pitchFamily="18" charset="0"/>
              </a:rPr>
              <a:t>Wage</a:t>
            </a:r>
            <a:r>
              <a:rPr 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amount</a:t>
            </a:r>
            <a:r>
              <a:rPr lang="en-US" sz="1600" dirty="0">
                <a:cs typeface="Times New Roman" panose="02020603050405020304" pitchFamily="18" charset="0"/>
              </a:rPr>
              <a:t> doesn’t change</a:t>
            </a:r>
          </a:p>
          <a:p>
            <a:r>
              <a:rPr lang="en-US" altLang="zh-CN" sz="1600" dirty="0">
                <a:cs typeface="Times New Roman" panose="02020603050405020304" pitchFamily="18" charset="0"/>
              </a:rPr>
              <a:t>Post-project</a:t>
            </a:r>
            <a:r>
              <a:rPr lang="en-US" sz="1600" dirty="0">
                <a:cs typeface="Times New Roman" panose="02020603050405020304" pitchFamily="18" charset="0"/>
              </a:rPr>
              <a:t> outcome</a:t>
            </a:r>
            <a:r>
              <a:rPr lang="en-US" altLang="zh-CN" sz="1600" dirty="0">
                <a:cs typeface="Times New Roman" panose="02020603050405020304" pitchFamily="18" charset="0"/>
              </a:rPr>
              <a:t>s</a:t>
            </a:r>
            <a:endParaRPr lang="en-US" sz="1600" dirty="0">
              <a:cs typeface="Times New Roman" panose="02020603050405020304" pitchFamily="18" charset="0"/>
            </a:endParaRPr>
          </a:p>
          <a:p>
            <a:pPr lvl="1">
              <a:buFont typeface="Wingdings" pitchFamily="2" charset="2"/>
              <a:buChar char="v"/>
            </a:pPr>
            <a:r>
              <a:rPr lang="en-US" altLang="zh-CN" sz="1600" dirty="0">
                <a:cs typeface="Times New Roman" panose="02020603050405020304" pitchFamily="18" charset="0"/>
              </a:rPr>
              <a:t>Higher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buyer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satisfaction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(rating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by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buyer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increases,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rehire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probability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increases)</a:t>
            </a:r>
            <a:endParaRPr lang="en-US" sz="1600" dirty="0">
              <a:cs typeface="Times New Roman" panose="02020603050405020304" pitchFamily="18" charset="0"/>
            </a:endParaRPr>
          </a:p>
          <a:p>
            <a:pPr lvl="1">
              <a:buFont typeface="Wingdings" pitchFamily="2" charset="2"/>
              <a:buChar char="v"/>
            </a:pPr>
            <a:r>
              <a:rPr lang="en-US" altLang="zh-CN" sz="1600" dirty="0">
                <a:cs typeface="Times New Roman" panose="02020603050405020304" pitchFamily="18" charset="0"/>
              </a:rPr>
              <a:t>Higher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seller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satisfaction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(seller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exit</a:t>
            </a:r>
            <a:r>
              <a:rPr lang="zh-CN" altLang="en-US" sz="1600" dirty="0"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cs typeface="Times New Roman" panose="02020603050405020304" pitchFamily="18" charset="0"/>
              </a:rPr>
              <a:t>decreases)</a:t>
            </a:r>
            <a:endParaRPr lang="en-US" sz="1600" dirty="0"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7244B4FB-BFD6-49AA-9ABB-B2B1D3AB0C2E}" type="slidenum">
              <a:rPr lang="en-US" altLang="en-US" smtClean="0"/>
              <a:pPr>
                <a:defRPr/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73795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C3A38-E218-4542-161E-0EAFC4B05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D89C0-584A-AF10-90AA-FBB3358E7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1800" b="0" i="0" u="none" strike="noStrike" baseline="0" dirty="0"/>
              <a:t>Qiang Gao, Chenhui Guo, Mingfeng Lin, and Hanzhe Zhang, “Is Ignorance Bliss? Sealed versus Open Auctions in Online Labor Markets,”</a:t>
            </a:r>
          </a:p>
          <a:p>
            <a:pPr algn="just"/>
            <a:r>
              <a:rPr lang="en-US" sz="1800" dirty="0"/>
              <a:t>Available on SSRN:</a:t>
            </a:r>
          </a:p>
          <a:p>
            <a:pPr algn="just"/>
            <a:r>
              <a:rPr lang="en-US" sz="1800" dirty="0">
                <a:hlinkClick r:id="rId2"/>
              </a:rPr>
              <a:t>https://papers.ssrn.com/sol3/papers.cfm?abstract_id=4929240</a:t>
            </a:r>
            <a:r>
              <a:rPr lang="en-US" sz="1800" dirty="0"/>
              <a:t>.</a:t>
            </a:r>
          </a:p>
          <a:p>
            <a:pPr algn="just"/>
            <a:endParaRPr lang="en-US" sz="1800" b="0" i="0" u="none" strike="noStrike" baseline="0" dirty="0"/>
          </a:p>
          <a:p>
            <a:pPr algn="just"/>
            <a:r>
              <a:rPr lang="en-US" sz="1800" b="0" i="0" u="none" strike="noStrike" baseline="0" dirty="0"/>
              <a:t>A related working paper using the same context:</a:t>
            </a:r>
          </a:p>
          <a:p>
            <a:pPr algn="just"/>
            <a:r>
              <a:rPr lang="en-US" sz="1800" b="0" i="0" u="none" strike="noStrike" baseline="0" dirty="0"/>
              <a:t>Qiang Gao, Mingfeng Lin, Yong Liu, and Chenhui Guo, “When ‘Signals’ Boomerang: Employers’ Reactions to a Novel Signaling Mechanism</a:t>
            </a:r>
            <a:r>
              <a:rPr lang="en-US" sz="1800" dirty="0"/>
              <a:t>.</a:t>
            </a:r>
            <a:r>
              <a:rPr lang="en-US" sz="1800" b="0" i="0" u="none" strike="noStrike" baseline="0" dirty="0"/>
              <a:t>” </a:t>
            </a:r>
          </a:p>
          <a:p>
            <a:pPr algn="just"/>
            <a:r>
              <a:rPr lang="en-US" sz="1800" b="0" i="0" u="none" strike="noStrike" baseline="0" dirty="0"/>
              <a:t>Available on SSRN:</a:t>
            </a:r>
          </a:p>
          <a:p>
            <a:pPr algn="just"/>
            <a:r>
              <a:rPr lang="en-US" sz="1800" b="0" i="0" u="none" strike="noStrike" baseline="0" dirty="0">
                <a:hlinkClick r:id="rId3"/>
              </a:rPr>
              <a:t>https://papers.ssrn.com/sol3/papers.cfm?abstract_id=3399245</a:t>
            </a:r>
            <a:r>
              <a:rPr lang="en-US" sz="1800" b="0" i="0" u="none" strike="noStrike" baseline="0" dirty="0"/>
              <a:t>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8308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1E856-19F7-20D4-E1F3-538EE6EAF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Impact on Auction Outcomes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4ECF939-D3A1-319B-281A-588D206950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817751"/>
            <a:ext cx="2671763" cy="1943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C97967-B13D-8234-0343-B66BD1257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563" y="1841817"/>
            <a:ext cx="2634615" cy="19164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6D04CE-6B5A-7232-56C8-F93BC8A9CB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2178" y="1842134"/>
            <a:ext cx="2634615" cy="19157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04C635-8E36-9FA6-CB9A-34D2111329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200" y="4114800"/>
            <a:ext cx="2628900" cy="1911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351D33-41C5-DAEB-DB1D-C1BF82C581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3000" y="4076065"/>
            <a:ext cx="2734310" cy="19888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E13FAA-E580-3842-9CF0-5CAD50067380}"/>
              </a:ext>
            </a:extLst>
          </p:cNvPr>
          <p:cNvSpPr txBox="1"/>
          <p:nvPr/>
        </p:nvSpPr>
        <p:spPr>
          <a:xfrm>
            <a:off x="3886385" y="3771264"/>
            <a:ext cx="16598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</a:rPr>
              <a:t>Log(TimeToAccept)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5668A5-1652-A9C1-65F5-B30AFD45C70C}"/>
              </a:ext>
            </a:extLst>
          </p:cNvPr>
          <p:cNvSpPr txBox="1"/>
          <p:nvPr/>
        </p:nvSpPr>
        <p:spPr>
          <a:xfrm>
            <a:off x="1391252" y="3771264"/>
            <a:ext cx="1369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</a:rPr>
              <a:t>Log(BidArrival)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F3A3BF-F304-A9B6-7A3A-0B16A6E32FE8}"/>
              </a:ext>
            </a:extLst>
          </p:cNvPr>
          <p:cNvSpPr txBox="1"/>
          <p:nvPr/>
        </p:nvSpPr>
        <p:spPr>
          <a:xfrm>
            <a:off x="6521000" y="3757929"/>
            <a:ext cx="1430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</a:rPr>
              <a:t>Log(#OfBidders)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9FE633-48FC-DE5B-E318-3026A65C94A7}"/>
              </a:ext>
            </a:extLst>
          </p:cNvPr>
          <p:cNvSpPr txBox="1"/>
          <p:nvPr/>
        </p:nvSpPr>
        <p:spPr>
          <a:xfrm>
            <a:off x="2297292" y="6026150"/>
            <a:ext cx="9933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</a:rPr>
              <a:t>Contracted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B3822C-C9A7-4184-F813-21BADE415DDF}"/>
              </a:ext>
            </a:extLst>
          </p:cNvPr>
          <p:cNvSpPr txBox="1"/>
          <p:nvPr/>
        </p:nvSpPr>
        <p:spPr>
          <a:xfrm>
            <a:off x="5715000" y="6075244"/>
            <a:ext cx="1472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</a:rPr>
              <a:t>Log(WinningBid)</a:t>
            </a:r>
          </a:p>
        </p:txBody>
      </p:sp>
    </p:spTree>
    <p:extLst>
      <p:ext uri="{BB962C8B-B14F-4D97-AF65-F5344CB8AC3E}">
        <p14:creationId xmlns:p14="http://schemas.microsoft.com/office/powerpoint/2010/main" val="4048323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Auction Format: Sealed (Bids) Auction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602" y="2125266"/>
            <a:ext cx="3568783" cy="304954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2" name="Oval 21"/>
          <p:cNvSpPr/>
          <p:nvPr/>
        </p:nvSpPr>
        <p:spPr>
          <a:xfrm>
            <a:off x="4174436" y="2453646"/>
            <a:ext cx="1019754" cy="397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25" dirty="0">
                <a:latin typeface="Times New Roman" panose="02020603050405020304" pitchFamily="18" charset="0"/>
              </a:rPr>
              <a:t>No Bidding Price</a:t>
            </a:r>
          </a:p>
        </p:txBody>
      </p:sp>
      <p:sp>
        <p:nvSpPr>
          <p:cNvPr id="23" name="Oval 22"/>
          <p:cNvSpPr/>
          <p:nvPr/>
        </p:nvSpPr>
        <p:spPr>
          <a:xfrm>
            <a:off x="4174435" y="3104280"/>
            <a:ext cx="1019754" cy="4186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25" dirty="0">
                <a:latin typeface="Times New Roman" panose="02020603050405020304" pitchFamily="18" charset="0"/>
              </a:rPr>
              <a:t>No Bidder Info</a:t>
            </a:r>
          </a:p>
        </p:txBody>
      </p:sp>
      <p:sp>
        <p:nvSpPr>
          <p:cNvPr id="24" name="Oval 23"/>
          <p:cNvSpPr/>
          <p:nvPr/>
        </p:nvSpPr>
        <p:spPr>
          <a:xfrm>
            <a:off x="4174435" y="3775985"/>
            <a:ext cx="1061498" cy="371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25" dirty="0">
                <a:latin typeface="Times New Roman" panose="02020603050405020304" pitchFamily="18" charset="0"/>
              </a:rPr>
              <a:t>No Pitches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142382" y="2736278"/>
            <a:ext cx="2194561" cy="14111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>
                <a:latin typeface="Times New Roman" panose="02020603050405020304" pitchFamily="18" charset="0"/>
              </a:rPr>
              <a:t>Workers</a:t>
            </a:r>
          </a:p>
          <a:p>
            <a:pPr algn="ctr"/>
            <a:endParaRPr lang="en-US" sz="1350" dirty="0">
              <a:latin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</a:rPr>
              <a:t>Should I bid now?</a:t>
            </a:r>
          </a:p>
          <a:p>
            <a:r>
              <a:rPr lang="en-US" sz="1400" dirty="0">
                <a:latin typeface="Times New Roman" panose="02020603050405020304" pitchFamily="18" charset="0"/>
              </a:rPr>
              <a:t>How much should I bid?</a:t>
            </a:r>
          </a:p>
        </p:txBody>
      </p:sp>
      <p:sp>
        <p:nvSpPr>
          <p:cNvPr id="26" name="Right Arrow 25"/>
          <p:cNvSpPr/>
          <p:nvPr/>
        </p:nvSpPr>
        <p:spPr>
          <a:xfrm>
            <a:off x="5325385" y="3194614"/>
            <a:ext cx="572495" cy="130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846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C33A-FB62-D60F-175F-D7C4BEE22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Empirical/Experimental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FB9EE-5F6D-4082-E610-B4F1DD562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000" dirty="0"/>
              <a:t>Sealed auctions generate higher revenue</a:t>
            </a:r>
          </a:p>
          <a:p>
            <a:pPr lvl="1" algn="just"/>
            <a:r>
              <a:rPr lang="en-US" sz="2000" dirty="0"/>
              <a:t>Athey, Levin, and Seira (2011)</a:t>
            </a:r>
          </a:p>
          <a:p>
            <a:pPr lvl="2" algn="just"/>
            <a:r>
              <a:rPr lang="en-US" sz="2000" dirty="0"/>
              <a:t>Sealed auctions attract weaker sellers to make the auction competitive</a:t>
            </a:r>
          </a:p>
          <a:p>
            <a:pPr lvl="1" algn="just"/>
            <a:r>
              <a:rPr lang="en-US" sz="2000" dirty="0"/>
              <a:t>Haruvy and Katok (2013)</a:t>
            </a:r>
          </a:p>
          <a:p>
            <a:pPr lvl="2" algn="just"/>
            <a:r>
              <a:rPr lang="en-US" sz="2000" dirty="0"/>
              <a:t>Sealed auctions reduce collusion opportunities</a:t>
            </a:r>
          </a:p>
          <a:p>
            <a:pPr algn="just"/>
            <a:r>
              <a:rPr lang="en-US" sz="2000" dirty="0"/>
              <a:t>Sealed auctions generate lower revenue</a:t>
            </a:r>
          </a:p>
          <a:p>
            <a:pPr lvl="1" algn="just"/>
            <a:r>
              <a:rPr lang="en-US" sz="2000" dirty="0"/>
              <a:t>Shachat and Wei (2012)</a:t>
            </a:r>
          </a:p>
          <a:p>
            <a:pPr lvl="2" algn="just"/>
            <a:r>
              <a:rPr lang="en-US" sz="2000" dirty="0"/>
              <a:t>Lack of information in sealed auctions may lead to lower bids.</a:t>
            </a:r>
          </a:p>
          <a:p>
            <a:pPr lvl="1" algn="just"/>
            <a:r>
              <a:rPr lang="en-US" sz="2000" dirty="0"/>
              <a:t>Cho, Paarsch, and Rust (2014)</a:t>
            </a:r>
          </a:p>
          <a:p>
            <a:pPr lvl="2" algn="just"/>
            <a:r>
              <a:rPr lang="en-US" sz="2000" dirty="0"/>
              <a:t>More information disclosure leads to higher revenue (linkage principle).</a:t>
            </a:r>
          </a:p>
        </p:txBody>
      </p:sp>
    </p:spTree>
    <p:extLst>
      <p:ext uri="{BB962C8B-B14F-4D97-AF65-F5344CB8AC3E}">
        <p14:creationId xmlns:p14="http://schemas.microsoft.com/office/powerpoint/2010/main" val="3960920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Auction Formats in Online Labor Markets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nl-NL" sz="2000" dirty="0"/>
              <a:t>Hong, Wang, and Pavlou (2016): </a:t>
            </a:r>
            <a:r>
              <a:rPr lang="en-US" sz="2000" dirty="0"/>
              <a:t>Employers (endogenously) decide whether they will use an open versus sealed format</a:t>
            </a:r>
            <a:endParaRPr lang="nl-NL" sz="2000" dirty="0"/>
          </a:p>
          <a:p>
            <a:pPr lvl="2" algn="just"/>
            <a:r>
              <a:rPr lang="nl-NL" sz="2000" dirty="0"/>
              <a:t>Sealed format attracts more bids</a:t>
            </a:r>
          </a:p>
          <a:p>
            <a:pPr lvl="2" algn="just"/>
            <a:r>
              <a:rPr lang="nl-NL" sz="2000" dirty="0"/>
              <a:t>Bidders bid lower wage amount in open format than in sealed format, leading to higher buyer surplus</a:t>
            </a:r>
          </a:p>
          <a:p>
            <a:pPr lvl="2" algn="just"/>
            <a:r>
              <a:rPr lang="nl-NL" sz="2000" dirty="0"/>
              <a:t>Open format is superior for buyers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7244B4FB-BFD6-49AA-9ABB-B2B1D3AB0C2E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9844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C33A-FB62-D60F-175F-D7C4BEE22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Natural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FB9EE-5F6D-4082-E610-B4F1DD562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dirty="0"/>
              <a:t>The platform originally operated under an open auction format but transitioned abruptly to a sealed auction format without prior notice to participants.</a:t>
            </a:r>
          </a:p>
          <a:p>
            <a:pPr algn="just"/>
            <a:r>
              <a:rPr lang="en-US" sz="2000" dirty="0"/>
              <a:t>This format-switching event serves as a natural experiment to assess the impact of auction formats while keeping other platform operations consistent.</a:t>
            </a:r>
          </a:p>
          <a:p>
            <a:pPr algn="just"/>
            <a:r>
              <a:rPr lang="en-US" sz="2000" dirty="0"/>
              <a:t>Data was collected on all auctions and their bids for three months before and after the regime change.</a:t>
            </a:r>
          </a:p>
          <a:p>
            <a:pPr algn="just"/>
            <a:r>
              <a:rPr lang="en-US" sz="2000" dirty="0"/>
              <a:t>The dataset includes:</a:t>
            </a:r>
          </a:p>
          <a:p>
            <a:pPr lvl="1" algn="just"/>
            <a:r>
              <a:rPr lang="en-US" sz="2000" dirty="0"/>
              <a:t>1,926 auctions launched by 967 buyers.</a:t>
            </a:r>
          </a:p>
          <a:p>
            <a:pPr lvl="1" algn="just"/>
            <a:r>
              <a:rPr lang="en-US" sz="2000" dirty="0"/>
              <a:t>16,581 bids placed by 3,421 sellers.</a:t>
            </a:r>
          </a:p>
          <a:p>
            <a:pPr lvl="1" algn="just"/>
            <a:r>
              <a:rPr lang="en-US" sz="2000" dirty="0"/>
              <a:t>802 auctions were contracted.</a:t>
            </a:r>
          </a:p>
        </p:txBody>
      </p:sp>
    </p:spTree>
    <p:extLst>
      <p:ext uri="{BB962C8B-B14F-4D97-AF65-F5344CB8AC3E}">
        <p14:creationId xmlns:p14="http://schemas.microsoft.com/office/powerpoint/2010/main" val="2150040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508000" y="0"/>
            <a:ext cx="8229600" cy="854869"/>
          </a:xfrm>
        </p:spPr>
        <p:txBody>
          <a:bodyPr>
            <a:normAutofit/>
          </a:bodyPr>
          <a:lstStyle/>
          <a:p>
            <a:r>
              <a:rPr lang="en-US" altLang="en-US" sz="3200" dirty="0"/>
              <a:t>Data and Variables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508000" y="2086308"/>
            <a:ext cx="8102600" cy="32004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1400" dirty="0"/>
              <a:t>Auction and post-auction information: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AfterChange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BidArrival, #OfBidders, Contracted, WinningBid, TimeToAccept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RatingByBuyer, Rehire</a:t>
            </a:r>
          </a:p>
          <a:p>
            <a:pPr>
              <a:defRPr/>
            </a:pPr>
            <a:r>
              <a:rPr lang="en-US" sz="1400" dirty="0"/>
              <a:t>Buyer information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BuyerExperience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Region (dummies)</a:t>
            </a:r>
          </a:p>
          <a:p>
            <a:pPr>
              <a:defRPr/>
            </a:pPr>
            <a:r>
              <a:rPr lang="en-US" sz="1400" dirty="0"/>
              <a:t>Project Information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DescriptionLength, MaxBid, AuctionDuration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ProjectType (dummies)</a:t>
            </a:r>
          </a:p>
          <a:p>
            <a:pPr>
              <a:defRPr/>
            </a:pPr>
            <a:r>
              <a:rPr lang="en-US" sz="1400" dirty="0"/>
              <a:t>Seller information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#OfRatings, NoRating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SellerExperience</a:t>
            </a:r>
          </a:p>
          <a:p>
            <a:pPr>
              <a:defRPr/>
            </a:pPr>
            <a:r>
              <a:rPr lang="en-US" sz="1400" dirty="0"/>
              <a:t>Bid Information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BidAmount, BidDelay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BidOrder</a:t>
            </a:r>
          </a:p>
          <a:p>
            <a:pPr lvl="1">
              <a:buFont typeface="Wingdings" pitchFamily="2" charset="2"/>
              <a:buChar char="v"/>
              <a:defRPr/>
            </a:pPr>
            <a:r>
              <a:rPr lang="en-US" sz="1400" dirty="0"/>
              <a:t>SameCountry</a:t>
            </a:r>
          </a:p>
        </p:txBody>
      </p:sp>
      <p:sp>
        <p:nvSpPr>
          <p:cNvPr id="5" name="Minus 4"/>
          <p:cNvSpPr/>
          <p:nvPr/>
        </p:nvSpPr>
        <p:spPr bwMode="auto">
          <a:xfrm>
            <a:off x="629840" y="1193673"/>
            <a:ext cx="7506891" cy="323850"/>
          </a:xfrm>
          <a:prstGeom prst="mathMinus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 sz="1350" dirty="0">
              <a:latin typeface="Times New Roman" panose="02020603050405020304" pitchFamily="18" charset="0"/>
            </a:endParaRPr>
          </a:p>
        </p:txBody>
      </p:sp>
      <p:sp>
        <p:nvSpPr>
          <p:cNvPr id="20485" name="Down Arrow 5"/>
          <p:cNvSpPr>
            <a:spLocks noChangeArrowheads="1"/>
          </p:cNvSpPr>
          <p:nvPr/>
        </p:nvSpPr>
        <p:spPr bwMode="auto">
          <a:xfrm>
            <a:off x="4518422" y="1074016"/>
            <a:ext cx="107156" cy="270272"/>
          </a:xfrm>
          <a:prstGeom prst="downArrow">
            <a:avLst>
              <a:gd name="adj1" fmla="val 50000"/>
              <a:gd name="adj2" fmla="val 50444"/>
            </a:avLst>
          </a:prstGeom>
          <a:solidFill>
            <a:srgbClr val="FF0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350" dirty="0">
              <a:latin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65357" y="824389"/>
            <a:ext cx="1457325" cy="30008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350" b="1" dirty="0">
                <a:latin typeface="Times New Roman" panose="02020603050405020304" pitchFamily="18" charset="0"/>
              </a:rPr>
              <a:t>Policy Date</a:t>
            </a:r>
          </a:p>
        </p:txBody>
      </p:sp>
      <p:sp>
        <p:nvSpPr>
          <p:cNvPr id="20487" name="Left Brace 8"/>
          <p:cNvSpPr>
            <a:spLocks/>
          </p:cNvSpPr>
          <p:nvPr/>
        </p:nvSpPr>
        <p:spPr bwMode="auto">
          <a:xfrm rot="16200000">
            <a:off x="4437461" y="-733949"/>
            <a:ext cx="269081" cy="4536281"/>
          </a:xfrm>
          <a:prstGeom prst="leftBrace">
            <a:avLst>
              <a:gd name="adj1" fmla="val 8351"/>
              <a:gd name="adj2" fmla="val 50000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350" dirty="0">
              <a:latin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13485" y="1605630"/>
            <a:ext cx="344037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500" dirty="0">
                <a:latin typeface="Garamond" panose="02020404030301010803" pitchFamily="18" charset="0"/>
              </a:rPr>
              <a:t>Three months within Policy Date</a:t>
            </a:r>
          </a:p>
        </p:txBody>
      </p:sp>
    </p:spTree>
    <p:extLst>
      <p:ext uri="{BB962C8B-B14F-4D97-AF65-F5344CB8AC3E}">
        <p14:creationId xmlns:p14="http://schemas.microsoft.com/office/powerpoint/2010/main" val="952930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ontent Placeholder 8">
            <a:extLst>
              <a:ext uri="{FF2B5EF4-FFF2-40B4-BE49-F238E27FC236}">
                <a16:creationId xmlns:a16="http://schemas.microsoft.com/office/drawing/2014/main" id="{B808CBB0-4C69-A95D-F0E0-4134D392CE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613985"/>
              </p:ext>
            </p:extLst>
          </p:nvPr>
        </p:nvGraphicFramePr>
        <p:xfrm>
          <a:off x="153799" y="76200"/>
          <a:ext cx="8836401" cy="6562393"/>
        </p:xfrm>
        <a:graphic>
          <a:graphicData uri="http://schemas.openxmlformats.org/drawingml/2006/table">
            <a:tbl>
              <a:tblPr firstRow="1" firstCol="1" bandRow="1"/>
              <a:tblGrid>
                <a:gridCol w="845157">
                  <a:extLst>
                    <a:ext uri="{9D8B030D-6E8A-4147-A177-3AD203B41FA5}">
                      <a16:colId xmlns:a16="http://schemas.microsoft.com/office/drawing/2014/main" val="3432276862"/>
                    </a:ext>
                  </a:extLst>
                </a:gridCol>
                <a:gridCol w="5440238">
                  <a:extLst>
                    <a:ext uri="{9D8B030D-6E8A-4147-A177-3AD203B41FA5}">
                      <a16:colId xmlns:a16="http://schemas.microsoft.com/office/drawing/2014/main" val="3544273473"/>
                    </a:ext>
                  </a:extLst>
                </a:gridCol>
                <a:gridCol w="497110">
                  <a:extLst>
                    <a:ext uri="{9D8B030D-6E8A-4147-A177-3AD203B41FA5}">
                      <a16:colId xmlns:a16="http://schemas.microsoft.com/office/drawing/2014/main" val="2257869244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2025822100"/>
                    </a:ext>
                  </a:extLst>
                </a:gridCol>
                <a:gridCol w="552344">
                  <a:extLst>
                    <a:ext uri="{9D8B030D-6E8A-4147-A177-3AD203B41FA5}">
                      <a16:colId xmlns:a16="http://schemas.microsoft.com/office/drawing/2014/main" val="2503276202"/>
                    </a:ext>
                  </a:extLst>
                </a:gridCol>
                <a:gridCol w="490971">
                  <a:extLst>
                    <a:ext uri="{9D8B030D-6E8A-4147-A177-3AD203B41FA5}">
                      <a16:colId xmlns:a16="http://schemas.microsoft.com/office/drawing/2014/main" val="2974989468"/>
                    </a:ext>
                  </a:extLst>
                </a:gridCol>
                <a:gridCol w="519610">
                  <a:extLst>
                    <a:ext uri="{9D8B030D-6E8A-4147-A177-3AD203B41FA5}">
                      <a16:colId xmlns:a16="http://schemas.microsoft.com/office/drawing/2014/main" val="2528101296"/>
                    </a:ext>
                  </a:extLst>
                </a:gridCol>
              </a:tblGrid>
              <a:tr h="1469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Variable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Mean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S.D.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89430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AfterChange</a:t>
                      </a:r>
                      <a:endParaRPr lang="en-US" sz="10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 dummy variable that equals one if the project was posted after the regime change day</a:t>
                      </a:r>
                      <a:endParaRPr lang="en-US" sz="10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0.750</a:t>
                      </a:r>
                      <a:endParaRPr lang="en-US" sz="1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0.433</a:t>
                      </a:r>
                      <a:endParaRPr lang="en-US" sz="1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FF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2298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BidderArrival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bidders placing bids per hour (bid arrival rate) for a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-2.721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1.985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-8.921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3.313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0373044"/>
                  </a:ext>
                </a:extLst>
              </a:tr>
              <a:tr h="12802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#OfBidders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bidders for a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1.872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0.860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0.693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4.860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0542745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NewSellerRatio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 ratio of new sellers to total sellers within 12 hours of project posting for a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0.516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0.378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498576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Contracted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 dummy variable that equals one if the buyer chose a seller for a posted project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0.416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0.493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1754863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WinningBid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winning bid for a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1.643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2.098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8.140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193306"/>
                  </a:ext>
                </a:extLst>
              </a:tr>
              <a:tr h="28898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TimeToAccept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hours the buyer took to make decision on accepting a bid after posting the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802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3.317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1.843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0.036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8.929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810439"/>
                  </a:ext>
                </a:extLst>
              </a:tr>
              <a:tr h="11265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Rating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 rating given by the buyer who created the job to the hired seller after this seller finishes job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802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8.415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3.461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679416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Rehire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 indicator that equals 1 if the same buyer who hired current seller hired the seller again in the future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802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0.269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0.444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3980599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BuyerExperience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projects the focal buyer has completed at the time of posting current project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0.342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0.738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3.584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935829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Region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 set of dummy variables to show the regions where the buyer comes from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714426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ProjectDescription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length of a project description (i.e., total words).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3.897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1.132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6.094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502074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MaxBid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max bid a buyer would like to accept.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1.754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2.371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11.51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197946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AuctionDuration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days a project remained active on the studied platform.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1,926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1.713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1.256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4.533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110371"/>
                  </a:ext>
                </a:extLst>
              </a:tr>
              <a:tr h="14694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ProjectType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 group of dummy variables for the type of projects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253282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#OfRatings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ratings a seller has at the time of current bid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0.219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0.578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3.761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6755334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NoRating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 indicator that equals 1 if the seller is a new seller when this seller bid on the current project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0.743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0.437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1489308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SellerExperience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number of projects the seller has completed at the time of current bid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0.329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0.656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3.892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05387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BidAmount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amount the seller bids for a project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4.887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1.592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1.099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18.42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439813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BidDelay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time differences in hours between posting project and biding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3.148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1.867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10.73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2722681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BidOrder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Logged sequence order of the current bid among all bids for a project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11.55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13.38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139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8870130"/>
                  </a:ext>
                </a:extLst>
              </a:tr>
              <a:tr h="31731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i="1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SameCountry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An indicator that equals to 1 if the seller and buyer come from the same country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16,581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0.201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0.401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Garamond" panose="02020404030301010803" pitchFamily="18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27291" marR="27291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41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2421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2642</TotalTime>
  <Words>4982</Words>
  <Application>Microsoft Office PowerPoint</Application>
  <PresentationFormat>On-screen Show (4:3)</PresentationFormat>
  <Paragraphs>1259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Cambria Math</vt:lpstr>
      <vt:lpstr>Garamond</vt:lpstr>
      <vt:lpstr>Arial</vt:lpstr>
      <vt:lpstr>DengXian</vt:lpstr>
      <vt:lpstr>Calibri</vt:lpstr>
      <vt:lpstr>Times New Roman</vt:lpstr>
      <vt:lpstr>Wingdings</vt:lpstr>
      <vt:lpstr>Office Theme</vt:lpstr>
      <vt:lpstr>Is Ignorance Bliss? Sealed versus Open Auctions in Online Labor Markets</vt:lpstr>
      <vt:lpstr>PowerPoint Presentation</vt:lpstr>
      <vt:lpstr>Auction Format: Open (Bids) Auction</vt:lpstr>
      <vt:lpstr>Auction Format: Sealed (Bids) Auction</vt:lpstr>
      <vt:lpstr>Empirical/Experimental Comparison</vt:lpstr>
      <vt:lpstr>Auction Formats in Online Labor Markets</vt:lpstr>
      <vt:lpstr>Natural Experiment</vt:lpstr>
      <vt:lpstr>Data and Variables</vt:lpstr>
      <vt:lpstr>PowerPoint Presentation</vt:lpstr>
      <vt:lpstr>A Simple Economic Model</vt:lpstr>
      <vt:lpstr>Bidding in a Sealed Auction</vt:lpstr>
      <vt:lpstr>Bidding in an Open Auction</vt:lpstr>
      <vt:lpstr>PowerPoint Presentation</vt:lpstr>
      <vt:lpstr>Hypotheses: Bidding Behaviors</vt:lpstr>
      <vt:lpstr>Impact on Bidding Behaviors</vt:lpstr>
      <vt:lpstr>Impact on Bidding Behaviors: Regression</vt:lpstr>
      <vt:lpstr>PowerPoint Presentation</vt:lpstr>
      <vt:lpstr>Buyer’s Optimal Stopping</vt:lpstr>
      <vt:lpstr>Hypotheses: Bidder Outcomes</vt:lpstr>
      <vt:lpstr>Impact on Bidder Outcomes: Regression</vt:lpstr>
      <vt:lpstr>PowerPoint Presentation</vt:lpstr>
      <vt:lpstr>Hypotheses: Project Outcomes</vt:lpstr>
      <vt:lpstr>Impact on Project Outcomes: Regression</vt:lpstr>
      <vt:lpstr>PowerPoint Presentation</vt:lpstr>
      <vt:lpstr>Hypotheses: Post-Project Outcomes</vt:lpstr>
      <vt:lpstr>Impact on Post-Project Outcome: Rating and Rehiring</vt:lpstr>
      <vt:lpstr>PowerPoint Presentation</vt:lpstr>
      <vt:lpstr>Impact on Post-Project Outcome: Seller Exit</vt:lpstr>
      <vt:lpstr>PowerPoint Presentation</vt:lpstr>
      <vt:lpstr>PowerPoint Presentation</vt:lpstr>
      <vt:lpstr>PowerPoint Presentation</vt:lpstr>
      <vt:lpstr>Robustness Checks and Additional Analyses</vt:lpstr>
      <vt:lpstr>Conclusion</vt:lpstr>
      <vt:lpstr>Thank You!</vt:lpstr>
      <vt:lpstr>Impact on Auction Outcomes</vt:lpstr>
    </vt:vector>
  </TitlesOfParts>
  <Company>The Eli Broad College of Business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Thomas, Ken</dc:creator>
  <cp:lastModifiedBy>Zhang, Hanzhe</cp:lastModifiedBy>
  <cp:revision>148</cp:revision>
  <dcterms:created xsi:type="dcterms:W3CDTF">2015-04-24T13:52:17Z</dcterms:created>
  <dcterms:modified xsi:type="dcterms:W3CDTF">2024-10-21T12:19:37Z</dcterms:modified>
</cp:coreProperties>
</file>

<file path=docProps/thumbnail.jpeg>
</file>